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69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5CF42-979F-45AD-848B-8122C2E25A17}" type="datetimeFigureOut">
              <a:rPr lang="pt-BR" smtClean="0"/>
              <a:pPr/>
              <a:t>13/11/2012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sosceles Triangle 123"/>
          <p:cNvSpPr/>
          <p:nvPr/>
        </p:nvSpPr>
        <p:spPr>
          <a:xfrm rot="16200000">
            <a:off x="3772738" y="2498431"/>
            <a:ext cx="240641" cy="253583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Conector reto 31"/>
          <p:cNvCxnSpPr>
            <a:stCxn id="82" idx="0"/>
            <a:endCxn id="15" idx="3"/>
          </p:cNvCxnSpPr>
          <p:nvPr/>
        </p:nvCxnSpPr>
        <p:spPr>
          <a:xfrm rot="16200000" flipV="1">
            <a:off x="4154983" y="2490089"/>
            <a:ext cx="466846" cy="737112"/>
          </a:xfrm>
          <a:prstGeom prst="bentConnector2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to 52"/>
          <p:cNvCxnSpPr>
            <a:stCxn id="15" idx="0"/>
            <a:endCxn id="56" idx="0"/>
          </p:cNvCxnSpPr>
          <p:nvPr/>
        </p:nvCxnSpPr>
        <p:spPr>
          <a:xfrm rot="10800000" flipV="1">
            <a:off x="3094133" y="2625222"/>
            <a:ext cx="672134" cy="338046"/>
          </a:xfrm>
          <a:prstGeom prst="bentConnector2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2552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6381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Isosceles Triangle 123"/>
          <p:cNvSpPr/>
          <p:nvPr/>
        </p:nvSpPr>
        <p:spPr>
          <a:xfrm rot="13686784" flipH="1">
            <a:off x="3403605" y="3969776"/>
            <a:ext cx="240641" cy="253583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upo 51"/>
          <p:cNvGrpSpPr/>
          <p:nvPr/>
        </p:nvGrpSpPr>
        <p:grpSpPr>
          <a:xfrm>
            <a:off x="2940245" y="2963268"/>
            <a:ext cx="307776" cy="307776"/>
            <a:chOff x="3878200" y="1234272"/>
            <a:chExt cx="307776" cy="307776"/>
          </a:xfrm>
        </p:grpSpPr>
        <p:sp>
          <p:nvSpPr>
            <p:cNvPr id="54" name="Quad Arrow 44"/>
            <p:cNvSpPr/>
            <p:nvPr/>
          </p:nvSpPr>
          <p:spPr>
            <a:xfrm>
              <a:off x="3879559" y="1254332"/>
              <a:ext cx="298526" cy="269779"/>
            </a:xfrm>
            <a:prstGeom prst="quadArrow">
              <a:avLst>
                <a:gd name="adj1" fmla="val 0"/>
                <a:gd name="adj2" fmla="val 0"/>
                <a:gd name="adj3" fmla="val 2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139"/>
            <p:cNvSpPr/>
            <p:nvPr/>
          </p:nvSpPr>
          <p:spPr>
            <a:xfrm>
              <a:off x="3878200" y="1234272"/>
              <a:ext cx="307776" cy="3077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78"/>
          <p:cNvGrpSpPr/>
          <p:nvPr/>
        </p:nvGrpSpPr>
        <p:grpSpPr>
          <a:xfrm>
            <a:off x="3652317" y="2908862"/>
            <a:ext cx="551981" cy="461665"/>
            <a:chOff x="3398631" y="1706518"/>
            <a:chExt cx="551981" cy="461665"/>
          </a:xfrm>
        </p:grpSpPr>
        <p:sp>
          <p:nvSpPr>
            <p:cNvPr id="60" name="Rectangle 79"/>
            <p:cNvSpPr/>
            <p:nvPr/>
          </p:nvSpPr>
          <p:spPr>
            <a:xfrm>
              <a:off x="3398631" y="1725861"/>
              <a:ext cx="551981" cy="38123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82"/>
            <p:cNvSpPr txBox="1"/>
            <p:nvPr/>
          </p:nvSpPr>
          <p:spPr>
            <a:xfrm>
              <a:off x="3448764" y="1706518"/>
              <a:ext cx="4764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2400" i="1" baseline="480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2400" baseline="48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2400" baseline="48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64" name="Conector reto 63"/>
          <p:cNvCxnSpPr>
            <a:stCxn id="56" idx="6"/>
            <a:endCxn id="60" idx="1"/>
          </p:cNvCxnSpPr>
          <p:nvPr/>
        </p:nvCxnSpPr>
        <p:spPr>
          <a:xfrm>
            <a:off x="3248021" y="3117156"/>
            <a:ext cx="404296" cy="1667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upo 70"/>
          <p:cNvGrpSpPr/>
          <p:nvPr/>
        </p:nvGrpSpPr>
        <p:grpSpPr>
          <a:xfrm>
            <a:off x="2939030" y="4315328"/>
            <a:ext cx="307776" cy="307776"/>
            <a:chOff x="3878200" y="1234272"/>
            <a:chExt cx="307776" cy="307776"/>
          </a:xfrm>
        </p:grpSpPr>
        <p:sp>
          <p:nvSpPr>
            <p:cNvPr id="72" name="Quad Arrow 44"/>
            <p:cNvSpPr/>
            <p:nvPr/>
          </p:nvSpPr>
          <p:spPr>
            <a:xfrm>
              <a:off x="3879559" y="1254332"/>
              <a:ext cx="298526" cy="269779"/>
            </a:xfrm>
            <a:prstGeom prst="quadArrow">
              <a:avLst>
                <a:gd name="adj1" fmla="val 0"/>
                <a:gd name="adj2" fmla="val 0"/>
                <a:gd name="adj3" fmla="val 2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139"/>
            <p:cNvSpPr/>
            <p:nvPr/>
          </p:nvSpPr>
          <p:spPr>
            <a:xfrm>
              <a:off x="3878200" y="1234272"/>
              <a:ext cx="307776" cy="3077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8"/>
          <p:cNvGrpSpPr/>
          <p:nvPr/>
        </p:nvGrpSpPr>
        <p:grpSpPr>
          <a:xfrm>
            <a:off x="3652317" y="4260922"/>
            <a:ext cx="551981" cy="461665"/>
            <a:chOff x="3398631" y="1706518"/>
            <a:chExt cx="551981" cy="461665"/>
          </a:xfrm>
        </p:grpSpPr>
        <p:sp>
          <p:nvSpPr>
            <p:cNvPr id="75" name="Rectangle 79"/>
            <p:cNvSpPr/>
            <p:nvPr/>
          </p:nvSpPr>
          <p:spPr>
            <a:xfrm>
              <a:off x="3398631" y="1725861"/>
              <a:ext cx="551981" cy="38123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82"/>
            <p:cNvSpPr txBox="1"/>
            <p:nvPr/>
          </p:nvSpPr>
          <p:spPr>
            <a:xfrm>
              <a:off x="3448764" y="1706518"/>
              <a:ext cx="4764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2400" i="1" baseline="480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2400" baseline="48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2400" baseline="48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77" name="Conector reto 76"/>
          <p:cNvCxnSpPr>
            <a:stCxn id="73" idx="6"/>
            <a:endCxn id="75" idx="1"/>
          </p:cNvCxnSpPr>
          <p:nvPr/>
        </p:nvCxnSpPr>
        <p:spPr>
          <a:xfrm>
            <a:off x="3246806" y="4469216"/>
            <a:ext cx="405511" cy="1667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to 83"/>
          <p:cNvCxnSpPr>
            <a:stCxn id="60" idx="3"/>
            <a:endCxn id="82" idx="2"/>
          </p:cNvCxnSpPr>
          <p:nvPr/>
        </p:nvCxnSpPr>
        <p:spPr>
          <a:xfrm>
            <a:off x="4204298" y="3118823"/>
            <a:ext cx="526784" cy="3524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to 86"/>
          <p:cNvCxnSpPr>
            <a:endCxn id="86" idx="2"/>
          </p:cNvCxnSpPr>
          <p:nvPr/>
        </p:nvCxnSpPr>
        <p:spPr>
          <a:xfrm>
            <a:off x="4204298" y="4470886"/>
            <a:ext cx="526784" cy="1876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Isosceles Triangle 123"/>
          <p:cNvSpPr/>
          <p:nvPr/>
        </p:nvSpPr>
        <p:spPr>
          <a:xfrm rot="18622281" flipH="1">
            <a:off x="3383809" y="3381381"/>
            <a:ext cx="240641" cy="253583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Conector reto 99"/>
          <p:cNvCxnSpPr>
            <a:stCxn id="50" idx="0"/>
            <a:endCxn id="73" idx="7"/>
          </p:cNvCxnSpPr>
          <p:nvPr/>
        </p:nvCxnSpPr>
        <p:spPr>
          <a:xfrm rot="10800000" flipV="1">
            <a:off x="3201734" y="4181221"/>
            <a:ext cx="227801" cy="179179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ector reto 101"/>
          <p:cNvCxnSpPr>
            <a:stCxn id="82" idx="3"/>
            <a:endCxn id="50" idx="3"/>
          </p:cNvCxnSpPr>
          <p:nvPr/>
        </p:nvCxnSpPr>
        <p:spPr>
          <a:xfrm rot="5400000">
            <a:off x="3744412" y="3017663"/>
            <a:ext cx="868157" cy="1120344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ector reto 103"/>
          <p:cNvCxnSpPr>
            <a:stCxn id="86" idx="1"/>
            <a:endCxn id="96" idx="3"/>
          </p:cNvCxnSpPr>
          <p:nvPr/>
        </p:nvCxnSpPr>
        <p:spPr>
          <a:xfrm rot="16200000" flipV="1">
            <a:off x="3738653" y="3452375"/>
            <a:ext cx="862084" cy="1137935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ector reto 105"/>
          <p:cNvCxnSpPr>
            <a:stCxn id="96" idx="0"/>
            <a:endCxn id="56" idx="5"/>
          </p:cNvCxnSpPr>
          <p:nvPr/>
        </p:nvCxnSpPr>
        <p:spPr>
          <a:xfrm rot="10800000">
            <a:off x="3202948" y="3225971"/>
            <a:ext cx="204584" cy="200074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ector reto 115"/>
          <p:cNvCxnSpPr>
            <a:stCxn id="82" idx="6"/>
            <a:endCxn id="142" idx="2"/>
          </p:cNvCxnSpPr>
          <p:nvPr/>
        </p:nvCxnSpPr>
        <p:spPr>
          <a:xfrm flipV="1">
            <a:off x="4782841" y="3121115"/>
            <a:ext cx="896672" cy="1232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Isosceles Triangle 123"/>
          <p:cNvSpPr/>
          <p:nvPr/>
        </p:nvSpPr>
        <p:spPr>
          <a:xfrm rot="16200000">
            <a:off x="3758884" y="4861159"/>
            <a:ext cx="240641" cy="253583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9" name="Conector reto 31"/>
          <p:cNvCxnSpPr>
            <a:stCxn id="86" idx="4"/>
            <a:endCxn id="118" idx="3"/>
          </p:cNvCxnSpPr>
          <p:nvPr/>
        </p:nvCxnSpPr>
        <p:spPr>
          <a:xfrm rot="5400000">
            <a:off x="4138293" y="4369281"/>
            <a:ext cx="486372" cy="750966"/>
          </a:xfrm>
          <a:prstGeom prst="bentConnector2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ector reto 52"/>
          <p:cNvCxnSpPr>
            <a:stCxn id="118" idx="0"/>
            <a:endCxn id="73" idx="4"/>
          </p:cNvCxnSpPr>
          <p:nvPr/>
        </p:nvCxnSpPr>
        <p:spPr>
          <a:xfrm rot="10800000">
            <a:off x="3092919" y="4623104"/>
            <a:ext cx="659495" cy="364846"/>
          </a:xfrm>
          <a:prstGeom prst="bentConnector2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ector reto 122"/>
          <p:cNvCxnSpPr>
            <a:endCxn id="56" idx="2"/>
          </p:cNvCxnSpPr>
          <p:nvPr/>
        </p:nvCxnSpPr>
        <p:spPr>
          <a:xfrm flipV="1">
            <a:off x="2612571" y="3117156"/>
            <a:ext cx="327674" cy="24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ector reto 128"/>
          <p:cNvCxnSpPr>
            <a:endCxn id="73" idx="2"/>
          </p:cNvCxnSpPr>
          <p:nvPr/>
        </p:nvCxnSpPr>
        <p:spPr>
          <a:xfrm>
            <a:off x="2586841" y="4468988"/>
            <a:ext cx="352189" cy="228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ector reto 134"/>
          <p:cNvCxnSpPr>
            <a:stCxn id="86" idx="6"/>
            <a:endCxn id="146" idx="2"/>
          </p:cNvCxnSpPr>
          <p:nvPr/>
        </p:nvCxnSpPr>
        <p:spPr>
          <a:xfrm>
            <a:off x="4782841" y="4472762"/>
            <a:ext cx="896672" cy="160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0" name="Grupo 139"/>
          <p:cNvGrpSpPr/>
          <p:nvPr/>
        </p:nvGrpSpPr>
        <p:grpSpPr>
          <a:xfrm>
            <a:off x="5679513" y="2967227"/>
            <a:ext cx="307776" cy="307776"/>
            <a:chOff x="3878200" y="1234272"/>
            <a:chExt cx="307776" cy="307776"/>
          </a:xfrm>
        </p:grpSpPr>
        <p:sp>
          <p:nvSpPr>
            <p:cNvPr id="141" name="Quad Arrow 44"/>
            <p:cNvSpPr/>
            <p:nvPr/>
          </p:nvSpPr>
          <p:spPr>
            <a:xfrm>
              <a:off x="3879559" y="1254332"/>
              <a:ext cx="298526" cy="269779"/>
            </a:xfrm>
            <a:prstGeom prst="quadArrow">
              <a:avLst>
                <a:gd name="adj1" fmla="val 0"/>
                <a:gd name="adj2" fmla="val 0"/>
                <a:gd name="adj3" fmla="val 2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39"/>
            <p:cNvSpPr/>
            <p:nvPr/>
          </p:nvSpPr>
          <p:spPr>
            <a:xfrm>
              <a:off x="3878200" y="1234272"/>
              <a:ext cx="307776" cy="3077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4" name="Grupo 143"/>
          <p:cNvGrpSpPr/>
          <p:nvPr/>
        </p:nvGrpSpPr>
        <p:grpSpPr>
          <a:xfrm>
            <a:off x="5679513" y="4319034"/>
            <a:ext cx="307776" cy="307776"/>
            <a:chOff x="3878200" y="1234272"/>
            <a:chExt cx="307776" cy="307776"/>
          </a:xfrm>
        </p:grpSpPr>
        <p:sp>
          <p:nvSpPr>
            <p:cNvPr id="145" name="Quad Arrow 44"/>
            <p:cNvSpPr/>
            <p:nvPr/>
          </p:nvSpPr>
          <p:spPr>
            <a:xfrm>
              <a:off x="3879559" y="1254332"/>
              <a:ext cx="298526" cy="269779"/>
            </a:xfrm>
            <a:prstGeom prst="quadArrow">
              <a:avLst>
                <a:gd name="adj1" fmla="val 0"/>
                <a:gd name="adj2" fmla="val 0"/>
                <a:gd name="adj3" fmla="val 2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39"/>
            <p:cNvSpPr/>
            <p:nvPr/>
          </p:nvSpPr>
          <p:spPr>
            <a:xfrm>
              <a:off x="3878200" y="1234272"/>
              <a:ext cx="307776" cy="3077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8" name="Isosceles Triangle 123"/>
          <p:cNvSpPr/>
          <p:nvPr/>
        </p:nvSpPr>
        <p:spPr>
          <a:xfrm rot="8534613" flipH="1">
            <a:off x="5361926" y="3939281"/>
            <a:ext cx="240641" cy="253583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Isosceles Triangle 123"/>
          <p:cNvSpPr/>
          <p:nvPr/>
        </p:nvSpPr>
        <p:spPr>
          <a:xfrm rot="2263751" flipH="1">
            <a:off x="5391616" y="3369267"/>
            <a:ext cx="240641" cy="253583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1" name="Conector reto 150"/>
          <p:cNvCxnSpPr>
            <a:stCxn id="82" idx="5"/>
            <a:endCxn id="148" idx="3"/>
          </p:cNvCxnSpPr>
          <p:nvPr/>
        </p:nvCxnSpPr>
        <p:spPr>
          <a:xfrm rot="16200000" flipH="1">
            <a:off x="4678901" y="3240116"/>
            <a:ext cx="822071" cy="629351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ector reto 156"/>
          <p:cNvCxnSpPr>
            <a:stCxn id="148" idx="0"/>
            <a:endCxn id="146" idx="1"/>
          </p:cNvCxnSpPr>
          <p:nvPr/>
        </p:nvCxnSpPr>
        <p:spPr>
          <a:xfrm rot="16200000" flipH="1">
            <a:off x="5543339" y="4182859"/>
            <a:ext cx="197791" cy="164704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ector reto 166"/>
          <p:cNvCxnSpPr>
            <a:stCxn id="86" idx="7"/>
            <a:endCxn id="149" idx="3"/>
          </p:cNvCxnSpPr>
          <p:nvPr/>
        </p:nvCxnSpPr>
        <p:spPr>
          <a:xfrm rot="5400000" flipH="1" flipV="1">
            <a:off x="4676782" y="3694818"/>
            <a:ext cx="856046" cy="659088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Conector reto 168"/>
          <p:cNvCxnSpPr>
            <a:stCxn id="149" idx="0"/>
            <a:endCxn id="142" idx="3"/>
          </p:cNvCxnSpPr>
          <p:nvPr/>
        </p:nvCxnSpPr>
        <p:spPr>
          <a:xfrm rot="5400000" flipH="1" flipV="1">
            <a:off x="5574132" y="3245323"/>
            <a:ext cx="165847" cy="135062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Conector reto 180"/>
          <p:cNvCxnSpPr>
            <a:stCxn id="142" idx="6"/>
            <a:endCxn id="206" idx="1"/>
          </p:cNvCxnSpPr>
          <p:nvPr/>
        </p:nvCxnSpPr>
        <p:spPr>
          <a:xfrm>
            <a:off x="5987289" y="3121115"/>
            <a:ext cx="386495" cy="3505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Conector reto 182"/>
          <p:cNvCxnSpPr>
            <a:stCxn id="146" idx="6"/>
            <a:endCxn id="207" idx="1"/>
          </p:cNvCxnSpPr>
          <p:nvPr/>
        </p:nvCxnSpPr>
        <p:spPr>
          <a:xfrm flipV="1">
            <a:off x="5987289" y="4457709"/>
            <a:ext cx="386495" cy="15213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0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20186" y="2959988"/>
            <a:ext cx="507429" cy="303048"/>
          </a:xfrm>
          <a:prstGeom prst="rect">
            <a:avLst/>
          </a:prstGeom>
          <a:noFill/>
        </p:spPr>
      </p:pic>
      <p:pic>
        <p:nvPicPr>
          <p:cNvPr id="201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13139" y="4297891"/>
            <a:ext cx="514476" cy="303048"/>
          </a:xfrm>
          <a:prstGeom prst="rect">
            <a:avLst/>
          </a:prstGeom>
          <a:noFill/>
        </p:spPr>
      </p:pic>
      <p:pic>
        <p:nvPicPr>
          <p:cNvPr id="202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591" y="2290880"/>
            <a:ext cx="226827" cy="304798"/>
          </a:xfrm>
          <a:prstGeom prst="rect">
            <a:avLst/>
          </a:prstGeom>
          <a:noFill/>
        </p:spPr>
      </p:pic>
      <p:pic>
        <p:nvPicPr>
          <p:cNvPr id="20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20264" y="4667692"/>
            <a:ext cx="225167" cy="302567"/>
          </a:xfrm>
          <a:prstGeom prst="rect">
            <a:avLst/>
          </a:prstGeom>
          <a:noFill/>
        </p:spPr>
      </p:pic>
      <p:pic>
        <p:nvPicPr>
          <p:cNvPr id="204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1031" y="3410453"/>
            <a:ext cx="229048" cy="303048"/>
          </a:xfrm>
          <a:prstGeom prst="rect">
            <a:avLst/>
          </a:prstGeom>
          <a:noFill/>
        </p:spPr>
      </p:pic>
      <p:pic>
        <p:nvPicPr>
          <p:cNvPr id="205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9339" y="3806454"/>
            <a:ext cx="398191" cy="303048"/>
          </a:xfrm>
          <a:prstGeom prst="rect">
            <a:avLst/>
          </a:prstGeom>
          <a:noFill/>
        </p:spPr>
      </p:pic>
      <p:pic>
        <p:nvPicPr>
          <p:cNvPr id="206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784" y="2973096"/>
            <a:ext cx="510952" cy="303048"/>
          </a:xfrm>
          <a:prstGeom prst="rect">
            <a:avLst/>
          </a:prstGeom>
          <a:noFill/>
        </p:spPr>
      </p:pic>
      <p:pic>
        <p:nvPicPr>
          <p:cNvPr id="207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784" y="4306185"/>
            <a:ext cx="514476" cy="303048"/>
          </a:xfrm>
          <a:prstGeom prst="rect">
            <a:avLst/>
          </a:prstGeom>
          <a:noFill/>
        </p:spPr>
      </p:pic>
      <p:pic>
        <p:nvPicPr>
          <p:cNvPr id="208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92725" y="3883984"/>
            <a:ext cx="218476" cy="303048"/>
          </a:xfrm>
          <a:prstGeom prst="rect">
            <a:avLst/>
          </a:prstGeom>
          <a:noFill/>
        </p:spPr>
      </p:pic>
      <p:pic>
        <p:nvPicPr>
          <p:cNvPr id="209" name="Picture 1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24623" y="3416596"/>
            <a:ext cx="214952" cy="303048"/>
          </a:xfrm>
          <a:prstGeom prst="rect">
            <a:avLst/>
          </a:prstGeom>
          <a:noFill/>
        </p:spPr>
      </p:pic>
      <p:sp>
        <p:nvSpPr>
          <p:cNvPr id="86" name="Elipse 85"/>
          <p:cNvSpPr/>
          <p:nvPr/>
        </p:nvSpPr>
        <p:spPr>
          <a:xfrm>
            <a:off x="4731082" y="4443945"/>
            <a:ext cx="51759" cy="5763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2" name="Elipse 81"/>
          <p:cNvSpPr/>
          <p:nvPr/>
        </p:nvSpPr>
        <p:spPr>
          <a:xfrm>
            <a:off x="4731082" y="3092068"/>
            <a:ext cx="51759" cy="605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4" name="Elipse 213"/>
          <p:cNvSpPr/>
          <p:nvPr/>
        </p:nvSpPr>
        <p:spPr>
          <a:xfrm>
            <a:off x="2718132" y="3092068"/>
            <a:ext cx="51759" cy="605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5" name="Elipse 214"/>
          <p:cNvSpPr/>
          <p:nvPr/>
        </p:nvSpPr>
        <p:spPr>
          <a:xfrm>
            <a:off x="2718132" y="4444618"/>
            <a:ext cx="51759" cy="605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17" name="Conector reto 216"/>
          <p:cNvCxnSpPr>
            <a:stCxn id="214" idx="0"/>
            <a:endCxn id="142" idx="0"/>
          </p:cNvCxnSpPr>
          <p:nvPr/>
        </p:nvCxnSpPr>
        <p:spPr>
          <a:xfrm rot="5400000" flipH="1" flipV="1">
            <a:off x="4226286" y="1484954"/>
            <a:ext cx="124841" cy="3089389"/>
          </a:xfrm>
          <a:prstGeom prst="bentConnector3">
            <a:avLst>
              <a:gd name="adj1" fmla="val 623907"/>
            </a:avLst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Conector reto 219"/>
          <p:cNvCxnSpPr>
            <a:stCxn id="215" idx="4"/>
            <a:endCxn id="146" idx="4"/>
          </p:cNvCxnSpPr>
          <p:nvPr/>
        </p:nvCxnSpPr>
        <p:spPr>
          <a:xfrm rot="16200000" flipH="1">
            <a:off x="4227889" y="3021298"/>
            <a:ext cx="121634" cy="3089389"/>
          </a:xfrm>
          <a:prstGeom prst="bentConnector3">
            <a:avLst>
              <a:gd name="adj1" fmla="val 642940"/>
            </a:avLst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to 31"/>
          <p:cNvCxnSpPr>
            <a:stCxn id="82" idx="4"/>
            <a:endCxn id="95" idx="3"/>
          </p:cNvCxnSpPr>
          <p:nvPr/>
        </p:nvCxnSpPr>
        <p:spPr>
          <a:xfrm rot="5400000">
            <a:off x="4347506" y="3355466"/>
            <a:ext cx="612297" cy="206617"/>
          </a:xfrm>
          <a:prstGeom prst="bentConnector2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to 52"/>
          <p:cNvCxnSpPr>
            <a:stCxn id="95" idx="1"/>
            <a:endCxn id="109" idx="6"/>
          </p:cNvCxnSpPr>
          <p:nvPr/>
        </p:nvCxnSpPr>
        <p:spPr>
          <a:xfrm rot="10800000" flipV="1">
            <a:off x="3688842" y="3764922"/>
            <a:ext cx="309523" cy="75"/>
          </a:xfrm>
          <a:prstGeom prst="bentConnector3">
            <a:avLst>
              <a:gd name="adj1" fmla="val 50000"/>
            </a:avLst>
          </a:prstGeom>
          <a:ln w="28575"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2552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6381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upo 51"/>
          <p:cNvGrpSpPr/>
          <p:nvPr/>
        </p:nvGrpSpPr>
        <p:grpSpPr>
          <a:xfrm>
            <a:off x="2940245" y="2963268"/>
            <a:ext cx="307776" cy="307776"/>
            <a:chOff x="3878200" y="1234272"/>
            <a:chExt cx="307776" cy="307776"/>
          </a:xfrm>
        </p:grpSpPr>
        <p:sp>
          <p:nvSpPr>
            <p:cNvPr id="54" name="Quad Arrow 44"/>
            <p:cNvSpPr/>
            <p:nvPr/>
          </p:nvSpPr>
          <p:spPr>
            <a:xfrm>
              <a:off x="3879559" y="1254332"/>
              <a:ext cx="298526" cy="269779"/>
            </a:xfrm>
            <a:prstGeom prst="quadArrow">
              <a:avLst>
                <a:gd name="adj1" fmla="val 0"/>
                <a:gd name="adj2" fmla="val 0"/>
                <a:gd name="adj3" fmla="val 2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139"/>
            <p:cNvSpPr/>
            <p:nvPr/>
          </p:nvSpPr>
          <p:spPr>
            <a:xfrm>
              <a:off x="3878200" y="1234272"/>
              <a:ext cx="307776" cy="3077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4" name="Conector reto 63"/>
          <p:cNvCxnSpPr>
            <a:stCxn id="56" idx="6"/>
            <a:endCxn id="82" idx="2"/>
          </p:cNvCxnSpPr>
          <p:nvPr/>
        </p:nvCxnSpPr>
        <p:spPr>
          <a:xfrm>
            <a:off x="3248021" y="3117156"/>
            <a:ext cx="1483061" cy="5191"/>
          </a:xfrm>
          <a:prstGeom prst="line">
            <a:avLst/>
          </a:prstGeom>
          <a:ln w="28575"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o 70"/>
          <p:cNvGrpSpPr/>
          <p:nvPr/>
        </p:nvGrpSpPr>
        <p:grpSpPr>
          <a:xfrm>
            <a:off x="2939030" y="5467203"/>
            <a:ext cx="307776" cy="307776"/>
            <a:chOff x="3878200" y="1234272"/>
            <a:chExt cx="307776" cy="307776"/>
          </a:xfrm>
        </p:grpSpPr>
        <p:sp>
          <p:nvSpPr>
            <p:cNvPr id="72" name="Quad Arrow 44"/>
            <p:cNvSpPr/>
            <p:nvPr/>
          </p:nvSpPr>
          <p:spPr>
            <a:xfrm>
              <a:off x="3879559" y="1254332"/>
              <a:ext cx="298526" cy="269779"/>
            </a:xfrm>
            <a:prstGeom prst="quadArrow">
              <a:avLst>
                <a:gd name="adj1" fmla="val 0"/>
                <a:gd name="adj2" fmla="val 0"/>
                <a:gd name="adj3" fmla="val 2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139"/>
            <p:cNvSpPr/>
            <p:nvPr/>
          </p:nvSpPr>
          <p:spPr>
            <a:xfrm>
              <a:off x="3878200" y="1234272"/>
              <a:ext cx="307776" cy="3077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7" name="Conector reto 76"/>
          <p:cNvCxnSpPr>
            <a:stCxn id="73" idx="6"/>
            <a:endCxn id="86" idx="2"/>
          </p:cNvCxnSpPr>
          <p:nvPr/>
        </p:nvCxnSpPr>
        <p:spPr>
          <a:xfrm>
            <a:off x="3246806" y="5621091"/>
            <a:ext cx="1484276" cy="3546"/>
          </a:xfrm>
          <a:prstGeom prst="line">
            <a:avLst/>
          </a:prstGeom>
          <a:ln w="28575"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ector reto 115"/>
          <p:cNvCxnSpPr>
            <a:stCxn id="82" idx="6"/>
            <a:endCxn id="142" idx="2"/>
          </p:cNvCxnSpPr>
          <p:nvPr/>
        </p:nvCxnSpPr>
        <p:spPr>
          <a:xfrm flipV="1">
            <a:off x="4782841" y="3121115"/>
            <a:ext cx="896672" cy="1232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ector reto 31"/>
          <p:cNvCxnSpPr>
            <a:stCxn id="86" idx="0"/>
            <a:endCxn id="134" idx="3"/>
          </p:cNvCxnSpPr>
          <p:nvPr/>
        </p:nvCxnSpPr>
        <p:spPr>
          <a:xfrm rot="16200000" flipV="1">
            <a:off x="4350981" y="5189838"/>
            <a:ext cx="605347" cy="206617"/>
          </a:xfrm>
          <a:prstGeom prst="bentConnector2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ector reto 122"/>
          <p:cNvCxnSpPr>
            <a:stCxn id="214" idx="6"/>
            <a:endCxn id="56" idx="2"/>
          </p:cNvCxnSpPr>
          <p:nvPr/>
        </p:nvCxnSpPr>
        <p:spPr>
          <a:xfrm>
            <a:off x="2755261" y="3114779"/>
            <a:ext cx="184984" cy="2377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ector reto 128"/>
          <p:cNvCxnSpPr>
            <a:stCxn id="201" idx="3"/>
            <a:endCxn id="79" idx="3"/>
          </p:cNvCxnSpPr>
          <p:nvPr/>
        </p:nvCxnSpPr>
        <p:spPr>
          <a:xfrm flipV="1">
            <a:off x="1905840" y="5625829"/>
            <a:ext cx="560919" cy="178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ector reto 134"/>
          <p:cNvCxnSpPr>
            <a:stCxn id="86" idx="6"/>
            <a:endCxn id="146" idx="2"/>
          </p:cNvCxnSpPr>
          <p:nvPr/>
        </p:nvCxnSpPr>
        <p:spPr>
          <a:xfrm>
            <a:off x="4782841" y="5624637"/>
            <a:ext cx="896672" cy="160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o 139"/>
          <p:cNvGrpSpPr/>
          <p:nvPr/>
        </p:nvGrpSpPr>
        <p:grpSpPr>
          <a:xfrm>
            <a:off x="5679513" y="2967227"/>
            <a:ext cx="307776" cy="307776"/>
            <a:chOff x="3878200" y="1234272"/>
            <a:chExt cx="307776" cy="307776"/>
          </a:xfrm>
        </p:grpSpPr>
        <p:sp>
          <p:nvSpPr>
            <p:cNvPr id="141" name="Quad Arrow 44"/>
            <p:cNvSpPr/>
            <p:nvPr/>
          </p:nvSpPr>
          <p:spPr>
            <a:xfrm>
              <a:off x="3879559" y="1254332"/>
              <a:ext cx="298526" cy="269779"/>
            </a:xfrm>
            <a:prstGeom prst="quadArrow">
              <a:avLst>
                <a:gd name="adj1" fmla="val 0"/>
                <a:gd name="adj2" fmla="val 0"/>
                <a:gd name="adj3" fmla="val 2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39"/>
            <p:cNvSpPr/>
            <p:nvPr/>
          </p:nvSpPr>
          <p:spPr>
            <a:xfrm>
              <a:off x="3878200" y="1234272"/>
              <a:ext cx="307776" cy="3077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upo 143"/>
          <p:cNvGrpSpPr/>
          <p:nvPr/>
        </p:nvGrpSpPr>
        <p:grpSpPr>
          <a:xfrm>
            <a:off x="5679513" y="5470909"/>
            <a:ext cx="307776" cy="307776"/>
            <a:chOff x="3878200" y="1234272"/>
            <a:chExt cx="307776" cy="307776"/>
          </a:xfrm>
        </p:grpSpPr>
        <p:sp>
          <p:nvSpPr>
            <p:cNvPr id="145" name="Quad Arrow 44"/>
            <p:cNvSpPr/>
            <p:nvPr/>
          </p:nvSpPr>
          <p:spPr>
            <a:xfrm>
              <a:off x="3879559" y="1254332"/>
              <a:ext cx="298526" cy="269779"/>
            </a:xfrm>
            <a:prstGeom prst="quadArrow">
              <a:avLst>
                <a:gd name="adj1" fmla="val 0"/>
                <a:gd name="adj2" fmla="val 0"/>
                <a:gd name="adj3" fmla="val 2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39"/>
            <p:cNvSpPr/>
            <p:nvPr/>
          </p:nvSpPr>
          <p:spPr>
            <a:xfrm>
              <a:off x="3878200" y="1234272"/>
              <a:ext cx="307776" cy="3077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81" name="Conector reto 180"/>
          <p:cNvCxnSpPr>
            <a:stCxn id="142" idx="6"/>
            <a:endCxn id="206" idx="1"/>
          </p:cNvCxnSpPr>
          <p:nvPr/>
        </p:nvCxnSpPr>
        <p:spPr>
          <a:xfrm>
            <a:off x="5987289" y="3121115"/>
            <a:ext cx="386495" cy="3505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Conector reto 182"/>
          <p:cNvCxnSpPr>
            <a:stCxn id="146" idx="6"/>
            <a:endCxn id="207" idx="1"/>
          </p:cNvCxnSpPr>
          <p:nvPr/>
        </p:nvCxnSpPr>
        <p:spPr>
          <a:xfrm flipV="1">
            <a:off x="5987289" y="5609584"/>
            <a:ext cx="386495" cy="15213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0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91364" y="2959988"/>
            <a:ext cx="507429" cy="303048"/>
          </a:xfrm>
          <a:prstGeom prst="rect">
            <a:avLst/>
          </a:prstGeom>
          <a:noFill/>
        </p:spPr>
      </p:pic>
      <p:pic>
        <p:nvPicPr>
          <p:cNvPr id="201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91364" y="5474483"/>
            <a:ext cx="514476" cy="303048"/>
          </a:xfrm>
          <a:prstGeom prst="rect">
            <a:avLst/>
          </a:prstGeom>
          <a:noFill/>
        </p:spPr>
      </p:pic>
      <p:pic>
        <p:nvPicPr>
          <p:cNvPr id="202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67264" y="3205280"/>
            <a:ext cx="226827" cy="304798"/>
          </a:xfrm>
          <a:prstGeom prst="rect">
            <a:avLst/>
          </a:prstGeom>
          <a:noFill/>
        </p:spPr>
      </p:pic>
      <p:pic>
        <p:nvPicPr>
          <p:cNvPr id="204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07039" y="4689884"/>
            <a:ext cx="229048" cy="303048"/>
          </a:xfrm>
          <a:prstGeom prst="rect">
            <a:avLst/>
          </a:prstGeom>
          <a:noFill/>
        </p:spPr>
      </p:pic>
      <p:pic>
        <p:nvPicPr>
          <p:cNvPr id="205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4951" y="3722745"/>
            <a:ext cx="398191" cy="303048"/>
          </a:xfrm>
          <a:prstGeom prst="rect">
            <a:avLst/>
          </a:prstGeom>
          <a:noFill/>
        </p:spPr>
      </p:pic>
      <p:pic>
        <p:nvPicPr>
          <p:cNvPr id="206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784" y="2973096"/>
            <a:ext cx="510952" cy="303048"/>
          </a:xfrm>
          <a:prstGeom prst="rect">
            <a:avLst/>
          </a:prstGeom>
          <a:noFill/>
        </p:spPr>
      </p:pic>
      <p:pic>
        <p:nvPicPr>
          <p:cNvPr id="207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784" y="5458060"/>
            <a:ext cx="514476" cy="303048"/>
          </a:xfrm>
          <a:prstGeom prst="rect">
            <a:avLst/>
          </a:prstGeom>
          <a:noFill/>
        </p:spPr>
      </p:pic>
      <p:pic>
        <p:nvPicPr>
          <p:cNvPr id="208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92248" y="2757750"/>
            <a:ext cx="218476" cy="303048"/>
          </a:xfrm>
          <a:prstGeom prst="rect">
            <a:avLst/>
          </a:prstGeom>
          <a:noFill/>
        </p:spPr>
      </p:pic>
      <p:pic>
        <p:nvPicPr>
          <p:cNvPr id="209" name="Picture 1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577" y="2723026"/>
            <a:ext cx="214952" cy="303048"/>
          </a:xfrm>
          <a:prstGeom prst="rect">
            <a:avLst/>
          </a:prstGeom>
          <a:noFill/>
        </p:spPr>
      </p:pic>
      <p:sp>
        <p:nvSpPr>
          <p:cNvPr id="86" name="Elipse 85"/>
          <p:cNvSpPr/>
          <p:nvPr/>
        </p:nvSpPr>
        <p:spPr>
          <a:xfrm>
            <a:off x="4731082" y="5595820"/>
            <a:ext cx="51759" cy="5763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2" name="Elipse 81"/>
          <p:cNvSpPr/>
          <p:nvPr/>
        </p:nvSpPr>
        <p:spPr>
          <a:xfrm>
            <a:off x="4731082" y="3092068"/>
            <a:ext cx="51759" cy="605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4" name="Elipse 213"/>
          <p:cNvSpPr/>
          <p:nvPr/>
        </p:nvSpPr>
        <p:spPr>
          <a:xfrm>
            <a:off x="2703502" y="3084500"/>
            <a:ext cx="51759" cy="605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5" name="Elipse 214"/>
          <p:cNvSpPr/>
          <p:nvPr/>
        </p:nvSpPr>
        <p:spPr>
          <a:xfrm>
            <a:off x="2125008" y="5596493"/>
            <a:ext cx="51759" cy="605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17" name="Conector reto 216"/>
          <p:cNvCxnSpPr>
            <a:stCxn id="214" idx="0"/>
            <a:endCxn id="142" idx="0"/>
          </p:cNvCxnSpPr>
          <p:nvPr/>
        </p:nvCxnSpPr>
        <p:spPr>
          <a:xfrm rot="5400000" flipH="1" flipV="1">
            <a:off x="4222755" y="1473855"/>
            <a:ext cx="117273" cy="3104019"/>
          </a:xfrm>
          <a:prstGeom prst="bentConnector3">
            <a:avLst>
              <a:gd name="adj1" fmla="val 326820"/>
            </a:avLst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Conector reto 219"/>
          <p:cNvCxnSpPr>
            <a:stCxn id="215" idx="4"/>
            <a:endCxn id="146" idx="4"/>
          </p:cNvCxnSpPr>
          <p:nvPr/>
        </p:nvCxnSpPr>
        <p:spPr>
          <a:xfrm rot="16200000" flipH="1">
            <a:off x="3931327" y="3876611"/>
            <a:ext cx="121634" cy="3682513"/>
          </a:xfrm>
          <a:prstGeom prst="bentConnector3">
            <a:avLst>
              <a:gd name="adj1" fmla="val 287941"/>
            </a:avLst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Isosceles Triangle 123"/>
          <p:cNvSpPr/>
          <p:nvPr/>
        </p:nvSpPr>
        <p:spPr>
          <a:xfrm rot="5400000">
            <a:off x="2257281" y="2987330"/>
            <a:ext cx="240641" cy="253583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Conector reto 70"/>
          <p:cNvCxnSpPr>
            <a:stCxn id="66" idx="0"/>
            <a:endCxn id="214" idx="2"/>
          </p:cNvCxnSpPr>
          <p:nvPr/>
        </p:nvCxnSpPr>
        <p:spPr>
          <a:xfrm>
            <a:off x="2504393" y="3114122"/>
            <a:ext cx="199109" cy="657"/>
          </a:xfrm>
          <a:prstGeom prst="line">
            <a:avLst/>
          </a:prstGeom>
          <a:ln w="28575"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Isosceles Triangle 123"/>
          <p:cNvSpPr/>
          <p:nvPr/>
        </p:nvSpPr>
        <p:spPr>
          <a:xfrm rot="5400000">
            <a:off x="2473230" y="5499037"/>
            <a:ext cx="240641" cy="253583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Conector reto 79"/>
          <p:cNvCxnSpPr>
            <a:stCxn id="79" idx="0"/>
            <a:endCxn id="73" idx="2"/>
          </p:cNvCxnSpPr>
          <p:nvPr/>
        </p:nvCxnSpPr>
        <p:spPr>
          <a:xfrm flipV="1">
            <a:off x="2720342" y="5621091"/>
            <a:ext cx="218688" cy="4738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ector reto 89"/>
          <p:cNvCxnSpPr>
            <a:stCxn id="200" idx="3"/>
            <a:endCxn id="66" idx="3"/>
          </p:cNvCxnSpPr>
          <p:nvPr/>
        </p:nvCxnSpPr>
        <p:spPr>
          <a:xfrm>
            <a:off x="1898793" y="3111512"/>
            <a:ext cx="352017" cy="2610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Group 78"/>
          <p:cNvGrpSpPr/>
          <p:nvPr/>
        </p:nvGrpSpPr>
        <p:grpSpPr>
          <a:xfrm>
            <a:off x="3998364" y="3554962"/>
            <a:ext cx="551981" cy="461665"/>
            <a:chOff x="3398631" y="1706518"/>
            <a:chExt cx="551981" cy="461665"/>
          </a:xfrm>
        </p:grpSpPr>
        <p:sp>
          <p:nvSpPr>
            <p:cNvPr id="95" name="Rectangle 79"/>
            <p:cNvSpPr/>
            <p:nvPr/>
          </p:nvSpPr>
          <p:spPr>
            <a:xfrm>
              <a:off x="3398631" y="1725861"/>
              <a:ext cx="551981" cy="38123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82"/>
            <p:cNvSpPr txBox="1"/>
            <p:nvPr/>
          </p:nvSpPr>
          <p:spPr>
            <a:xfrm>
              <a:off x="3448764" y="1706518"/>
              <a:ext cx="4764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2400" i="1" baseline="480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2400" baseline="48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2400" baseline="48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9" name="Elipse 108"/>
          <p:cNvSpPr/>
          <p:nvPr/>
        </p:nvSpPr>
        <p:spPr>
          <a:xfrm>
            <a:off x="3637082" y="3734719"/>
            <a:ext cx="51759" cy="605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3" name="Conector reto 52"/>
          <p:cNvCxnSpPr>
            <a:stCxn id="109" idx="1"/>
            <a:endCxn id="56" idx="5"/>
          </p:cNvCxnSpPr>
          <p:nvPr/>
        </p:nvCxnSpPr>
        <p:spPr>
          <a:xfrm flipH="1" flipV="1">
            <a:off x="3202948" y="3225971"/>
            <a:ext cx="441714" cy="517617"/>
          </a:xfrm>
          <a:prstGeom prst="straightConnector1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Isosceles Triangle 123"/>
          <p:cNvSpPr/>
          <p:nvPr/>
        </p:nvSpPr>
        <p:spPr>
          <a:xfrm rot="19181193" flipH="1">
            <a:off x="3339482" y="3401129"/>
            <a:ext cx="240641" cy="25358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7" name="Conector reto 52"/>
          <p:cNvCxnSpPr>
            <a:stCxn id="109" idx="3"/>
            <a:endCxn id="73" idx="0"/>
          </p:cNvCxnSpPr>
          <p:nvPr/>
        </p:nvCxnSpPr>
        <p:spPr>
          <a:xfrm flipH="1">
            <a:off x="3092918" y="3786408"/>
            <a:ext cx="551744" cy="1680795"/>
          </a:xfrm>
          <a:prstGeom prst="straightConnector1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" name="Group 78"/>
          <p:cNvGrpSpPr/>
          <p:nvPr/>
        </p:nvGrpSpPr>
        <p:grpSpPr>
          <a:xfrm>
            <a:off x="3998364" y="4780512"/>
            <a:ext cx="551981" cy="461665"/>
            <a:chOff x="3398631" y="1706518"/>
            <a:chExt cx="551981" cy="461665"/>
          </a:xfrm>
        </p:grpSpPr>
        <p:sp>
          <p:nvSpPr>
            <p:cNvPr id="134" name="Rectangle 79"/>
            <p:cNvSpPr/>
            <p:nvPr/>
          </p:nvSpPr>
          <p:spPr>
            <a:xfrm>
              <a:off x="3398631" y="1725861"/>
              <a:ext cx="551981" cy="38123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TextBox 82"/>
            <p:cNvSpPr txBox="1"/>
            <p:nvPr/>
          </p:nvSpPr>
          <p:spPr>
            <a:xfrm>
              <a:off x="3448764" y="1706518"/>
              <a:ext cx="4764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2400" i="1" baseline="480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2400" baseline="48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2400" baseline="48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138" name="Conector reto 52"/>
          <p:cNvCxnSpPr>
            <a:stCxn id="134" idx="1"/>
            <a:endCxn id="140" idx="6"/>
          </p:cNvCxnSpPr>
          <p:nvPr/>
        </p:nvCxnSpPr>
        <p:spPr>
          <a:xfrm rot="10800000" flipV="1">
            <a:off x="3653446" y="4990473"/>
            <a:ext cx="344919" cy="136"/>
          </a:xfrm>
          <a:prstGeom prst="bentConnector3">
            <a:avLst>
              <a:gd name="adj1" fmla="val 50000"/>
            </a:avLst>
          </a:prstGeom>
          <a:ln w="28575"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Elipse 139"/>
          <p:cNvSpPr/>
          <p:nvPr/>
        </p:nvSpPr>
        <p:spPr>
          <a:xfrm>
            <a:off x="3601686" y="4960330"/>
            <a:ext cx="51759" cy="605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44" name="Conector reto 52"/>
          <p:cNvCxnSpPr>
            <a:stCxn id="140" idx="3"/>
            <a:endCxn id="73" idx="7"/>
          </p:cNvCxnSpPr>
          <p:nvPr/>
        </p:nvCxnSpPr>
        <p:spPr>
          <a:xfrm flipH="1">
            <a:off x="3201733" y="5012019"/>
            <a:ext cx="407533" cy="500257"/>
          </a:xfrm>
          <a:prstGeom prst="straightConnector1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ector reto 52"/>
          <p:cNvCxnSpPr>
            <a:stCxn id="140" idx="1"/>
            <a:endCxn id="56" idx="4"/>
          </p:cNvCxnSpPr>
          <p:nvPr/>
        </p:nvCxnSpPr>
        <p:spPr>
          <a:xfrm flipH="1" flipV="1">
            <a:off x="3094133" y="3271044"/>
            <a:ext cx="515133" cy="1698155"/>
          </a:xfrm>
          <a:prstGeom prst="straightConnector1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Isosceles Triangle 123"/>
          <p:cNvSpPr/>
          <p:nvPr/>
        </p:nvSpPr>
        <p:spPr>
          <a:xfrm rot="5400000" flipH="1">
            <a:off x="5164716" y="2996741"/>
            <a:ext cx="240641" cy="25358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Isosceles Triangle 123"/>
          <p:cNvSpPr/>
          <p:nvPr/>
        </p:nvSpPr>
        <p:spPr>
          <a:xfrm rot="11934360" flipH="1">
            <a:off x="3138798" y="4834600"/>
            <a:ext cx="240641" cy="25358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Isosceles Triangle 123"/>
          <p:cNvSpPr/>
          <p:nvPr/>
        </p:nvSpPr>
        <p:spPr>
          <a:xfrm rot="20535028" flipH="1">
            <a:off x="3159922" y="3755729"/>
            <a:ext cx="240641" cy="25358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1" name="Conector reto 52"/>
          <p:cNvCxnSpPr>
            <a:stCxn id="86" idx="7"/>
            <a:endCxn id="142" idx="4"/>
          </p:cNvCxnSpPr>
          <p:nvPr/>
        </p:nvCxnSpPr>
        <p:spPr>
          <a:xfrm flipV="1">
            <a:off x="4775261" y="3275003"/>
            <a:ext cx="1058140" cy="2329257"/>
          </a:xfrm>
          <a:prstGeom prst="straightConnector1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ector reto 52"/>
          <p:cNvCxnSpPr>
            <a:stCxn id="82" idx="5"/>
            <a:endCxn id="146" idx="0"/>
          </p:cNvCxnSpPr>
          <p:nvPr/>
        </p:nvCxnSpPr>
        <p:spPr>
          <a:xfrm>
            <a:off x="4775261" y="3143757"/>
            <a:ext cx="1058140" cy="2327152"/>
          </a:xfrm>
          <a:prstGeom prst="straightConnector1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Isosceles Triangle 123"/>
          <p:cNvSpPr/>
          <p:nvPr/>
        </p:nvSpPr>
        <p:spPr>
          <a:xfrm rot="9308300" flipH="1">
            <a:off x="5448950" y="4757571"/>
            <a:ext cx="240641" cy="25358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Isosceles Triangle 123"/>
          <p:cNvSpPr/>
          <p:nvPr/>
        </p:nvSpPr>
        <p:spPr>
          <a:xfrm rot="12291700" flipH="1" flipV="1">
            <a:off x="5502049" y="3623192"/>
            <a:ext cx="240641" cy="25358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Isosceles Triangle 123"/>
          <p:cNvSpPr/>
          <p:nvPr/>
        </p:nvSpPr>
        <p:spPr>
          <a:xfrm rot="5400000" flipH="1">
            <a:off x="5143338" y="5499274"/>
            <a:ext cx="240641" cy="25358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Isosceles Triangle 123"/>
          <p:cNvSpPr/>
          <p:nvPr/>
        </p:nvSpPr>
        <p:spPr>
          <a:xfrm rot="13157628" flipH="1">
            <a:off x="3315218" y="5103829"/>
            <a:ext cx="240641" cy="25358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5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20362" y="5178205"/>
            <a:ext cx="226827" cy="304798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41582" y="3646967"/>
            <a:ext cx="213334" cy="304762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67153" y="4665921"/>
            <a:ext cx="213334" cy="304762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56789" y="5238308"/>
            <a:ext cx="213334" cy="304762"/>
          </a:xfrm>
          <a:prstGeom prst="rect">
            <a:avLst/>
          </a:prstGeom>
          <a:noFill/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77385" y="5257802"/>
            <a:ext cx="213334" cy="304762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438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tailEnd type="stealth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4</Words>
  <Application>Microsoft Office PowerPoint</Application>
  <PresentationFormat>Apresentação na tela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3" baseType="lpstr">
      <vt:lpstr>Tema do Office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pesquef</dc:creator>
  <cp:lastModifiedBy>Paulo</cp:lastModifiedBy>
  <cp:revision>21</cp:revision>
  <dcterms:created xsi:type="dcterms:W3CDTF">2009-08-10T00:30:13Z</dcterms:created>
  <dcterms:modified xsi:type="dcterms:W3CDTF">2012-11-13T21:32:40Z</dcterms:modified>
</cp:coreProperties>
</file>