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04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FB1C-AB7B-4F31-BD63-345E62ADD178}" type="datetimeFigureOut">
              <a:rPr lang="pt-BR" smtClean="0"/>
              <a:pPr/>
              <a:t>13/11/2012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52BE-B324-448B-80BE-5CC48FAD532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FB1C-AB7B-4F31-BD63-345E62ADD178}" type="datetimeFigureOut">
              <a:rPr lang="pt-BR" smtClean="0"/>
              <a:pPr/>
              <a:t>13/11/2012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52BE-B324-448B-80BE-5CC48FAD532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FB1C-AB7B-4F31-BD63-345E62ADD178}" type="datetimeFigureOut">
              <a:rPr lang="pt-BR" smtClean="0"/>
              <a:pPr/>
              <a:t>13/11/2012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52BE-B324-448B-80BE-5CC48FAD532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FB1C-AB7B-4F31-BD63-345E62ADD178}" type="datetimeFigureOut">
              <a:rPr lang="pt-BR" smtClean="0"/>
              <a:pPr/>
              <a:t>13/11/2012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52BE-B324-448B-80BE-5CC48FAD532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FB1C-AB7B-4F31-BD63-345E62ADD178}" type="datetimeFigureOut">
              <a:rPr lang="pt-BR" smtClean="0"/>
              <a:pPr/>
              <a:t>13/11/2012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52BE-B324-448B-80BE-5CC48FAD532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FB1C-AB7B-4F31-BD63-345E62ADD178}" type="datetimeFigureOut">
              <a:rPr lang="pt-BR" smtClean="0"/>
              <a:pPr/>
              <a:t>13/11/2012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52BE-B324-448B-80BE-5CC48FAD532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FB1C-AB7B-4F31-BD63-345E62ADD178}" type="datetimeFigureOut">
              <a:rPr lang="pt-BR" smtClean="0"/>
              <a:pPr/>
              <a:t>13/11/2012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52BE-B324-448B-80BE-5CC48FAD532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FB1C-AB7B-4F31-BD63-345E62ADD178}" type="datetimeFigureOut">
              <a:rPr lang="pt-BR" smtClean="0"/>
              <a:pPr/>
              <a:t>13/11/2012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52BE-B324-448B-80BE-5CC48FAD532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FB1C-AB7B-4F31-BD63-345E62ADD178}" type="datetimeFigureOut">
              <a:rPr lang="pt-BR" smtClean="0"/>
              <a:pPr/>
              <a:t>13/11/2012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52BE-B324-448B-80BE-5CC48FAD532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FB1C-AB7B-4F31-BD63-345E62ADD178}" type="datetimeFigureOut">
              <a:rPr lang="pt-BR" smtClean="0"/>
              <a:pPr/>
              <a:t>13/11/2012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52BE-B324-448B-80BE-5CC48FAD532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FB1C-AB7B-4F31-BD63-345E62ADD178}" type="datetimeFigureOut">
              <a:rPr lang="pt-BR" smtClean="0"/>
              <a:pPr/>
              <a:t>13/11/2012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52BE-B324-448B-80BE-5CC48FAD532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EFB1C-AB7B-4F31-BD63-345E62ADD178}" type="datetimeFigureOut">
              <a:rPr lang="pt-BR" smtClean="0"/>
              <a:pPr/>
              <a:t>13/11/2012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B52BE-B324-448B-80BE-5CC48FAD532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3874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279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1863216" y="1785926"/>
            <a:ext cx="4792031" cy="3720371"/>
            <a:chOff x="1863216" y="1785926"/>
            <a:chExt cx="4792031" cy="3720371"/>
          </a:xfrm>
        </p:grpSpPr>
        <p:pic>
          <p:nvPicPr>
            <p:cNvPr id="2" name="Imagem 1" descr="mag_RF.PNG"/>
            <p:cNvPicPr>
              <a:picLocks noChangeAspect="1"/>
            </p:cNvPicPr>
            <p:nvPr/>
          </p:nvPicPr>
          <p:blipFill>
            <a:blip r:embed="rId2" cstate="print"/>
            <a:srcRect t="2080"/>
            <a:stretch>
              <a:fillRect/>
            </a:stretch>
          </p:blipFill>
          <p:spPr>
            <a:xfrm>
              <a:off x="2357422" y="1785926"/>
              <a:ext cx="4297825" cy="3362274"/>
            </a:xfrm>
            <a:prstGeom prst="rect">
              <a:avLst/>
            </a:prstGeom>
          </p:spPr>
        </p:pic>
        <p:pic>
          <p:nvPicPr>
            <p:cNvPr id="1025" name="Picture 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1503104" y="3146170"/>
              <a:ext cx="1214430" cy="494206"/>
            </a:xfrm>
            <a:prstGeom prst="rect">
              <a:avLst/>
            </a:prstGeom>
            <a:noFill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106343" y="5077669"/>
              <a:ext cx="238311" cy="428628"/>
            </a:xfrm>
            <a:prstGeom prst="rect">
              <a:avLst/>
            </a:prstGeom>
            <a:noFill/>
          </p:spPr>
        </p:pic>
        <p:sp>
          <p:nvSpPr>
            <p:cNvPr id="10" name="CaixaDeTexto 9"/>
            <p:cNvSpPr txBox="1"/>
            <p:nvPr/>
          </p:nvSpPr>
          <p:spPr>
            <a:xfrm>
              <a:off x="4253338" y="5107486"/>
              <a:ext cx="15614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,   </a:t>
              </a:r>
              <a:r>
                <a:rPr lang="en-US" dirty="0" err="1" smtClean="0"/>
                <a:t>rad</a:t>
              </a:r>
              <a:r>
                <a:rPr lang="en-US" dirty="0" smtClean="0"/>
                <a:t>/</a:t>
              </a:r>
              <a:r>
                <a:rPr lang="en-US" dirty="0" err="1" smtClean="0"/>
                <a:t>amostra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3874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279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1863216" y="1817898"/>
            <a:ext cx="4792031" cy="3688399"/>
            <a:chOff x="1863216" y="1817898"/>
            <a:chExt cx="4792031" cy="3688399"/>
          </a:xfrm>
        </p:grpSpPr>
        <p:pic>
          <p:nvPicPr>
            <p:cNvPr id="2" name="Imagem 1" descr="mag_RF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57422" y="1817898"/>
              <a:ext cx="4297825" cy="3298330"/>
            </a:xfrm>
            <a:prstGeom prst="rect">
              <a:avLst/>
            </a:prstGeom>
          </p:spPr>
        </p:pic>
        <p:pic>
          <p:nvPicPr>
            <p:cNvPr id="1025" name="Picture 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6200000">
              <a:off x="1503104" y="3146170"/>
              <a:ext cx="1214430" cy="494206"/>
            </a:xfrm>
            <a:prstGeom prst="rect">
              <a:avLst/>
            </a:prstGeom>
            <a:noFill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106343" y="5077669"/>
              <a:ext cx="238311" cy="428628"/>
            </a:xfrm>
            <a:prstGeom prst="rect">
              <a:avLst/>
            </a:prstGeom>
            <a:noFill/>
          </p:spPr>
        </p:pic>
        <p:sp>
          <p:nvSpPr>
            <p:cNvPr id="10" name="CaixaDeTexto 9"/>
            <p:cNvSpPr txBox="1"/>
            <p:nvPr/>
          </p:nvSpPr>
          <p:spPr>
            <a:xfrm>
              <a:off x="4253338" y="5107486"/>
              <a:ext cx="15614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,   </a:t>
              </a:r>
              <a:r>
                <a:rPr lang="en-US" dirty="0" err="1" smtClean="0"/>
                <a:t>rad</a:t>
              </a:r>
              <a:r>
                <a:rPr lang="en-US" dirty="0" smtClean="0"/>
                <a:t>/</a:t>
              </a:r>
              <a:r>
                <a:rPr lang="en-US" dirty="0" err="1" smtClean="0"/>
                <a:t>amostra</a:t>
              </a:r>
              <a:endParaRPr lang="en-US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</Words>
  <Application>Microsoft Office PowerPoint</Application>
  <PresentationFormat>Apresentação na tela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3" baseType="lpstr">
      <vt:lpstr>Tema do Office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Paulo</dc:creator>
  <cp:lastModifiedBy>Paulo</cp:lastModifiedBy>
  <cp:revision>4</cp:revision>
  <dcterms:created xsi:type="dcterms:W3CDTF">2011-11-16T12:20:09Z</dcterms:created>
  <dcterms:modified xsi:type="dcterms:W3CDTF">2012-11-13T21:31:23Z</dcterms:modified>
</cp:coreProperties>
</file>