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</p:sldIdLst>
  <p:sldSz cx="8029575" cy="3529013"/>
  <p:notesSz cx="6858000" cy="9144000"/>
  <p:defaultTextStyle>
    <a:defPPr>
      <a:defRPr lang="pt-BR"/>
    </a:defPPr>
    <a:lvl1pPr marL="0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3324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6648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9972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3296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6620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9944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3267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6592" algn="l" defTabSz="68664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00" d="100"/>
          <a:sy n="200" d="100"/>
        </p:scale>
        <p:origin x="2754" y="894"/>
      </p:cViewPr>
      <p:guideLst>
        <p:guide orient="horz" pos="1112"/>
        <p:guide pos="25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02219" y="1096282"/>
            <a:ext cx="6825139" cy="756451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04437" y="1999775"/>
            <a:ext cx="5620702" cy="90185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6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9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3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6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9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3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6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821443" y="141325"/>
            <a:ext cx="1806654" cy="3011098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01480" y="141325"/>
            <a:ext cx="5286137" cy="301109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4282" y="2267718"/>
            <a:ext cx="6825139" cy="700901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4282" y="1495747"/>
            <a:ext cx="6825139" cy="771972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33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66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99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7329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71662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5994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40326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4659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01482" y="823437"/>
            <a:ext cx="3546395" cy="2328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081702" y="823437"/>
            <a:ext cx="3546395" cy="2328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01479" y="789944"/>
            <a:ext cx="3547789" cy="32921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43324" indent="0">
              <a:buNone/>
              <a:defRPr sz="1500" b="1"/>
            </a:lvl2pPr>
            <a:lvl3pPr marL="686648" indent="0">
              <a:buNone/>
              <a:defRPr sz="1400" b="1"/>
            </a:lvl3pPr>
            <a:lvl4pPr marL="1029972" indent="0">
              <a:buNone/>
              <a:defRPr sz="1200" b="1"/>
            </a:lvl4pPr>
            <a:lvl5pPr marL="1373296" indent="0">
              <a:buNone/>
              <a:defRPr sz="1200" b="1"/>
            </a:lvl5pPr>
            <a:lvl6pPr marL="1716620" indent="0">
              <a:buNone/>
              <a:defRPr sz="1200" b="1"/>
            </a:lvl6pPr>
            <a:lvl7pPr marL="2059944" indent="0">
              <a:buNone/>
              <a:defRPr sz="1200" b="1"/>
            </a:lvl7pPr>
            <a:lvl8pPr marL="2403267" indent="0">
              <a:buNone/>
              <a:defRPr sz="1200" b="1"/>
            </a:lvl8pPr>
            <a:lvl9pPr marL="2746592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01479" y="1119155"/>
            <a:ext cx="3547789" cy="2033267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078914" y="789944"/>
            <a:ext cx="3549184" cy="32921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43324" indent="0">
              <a:buNone/>
              <a:defRPr sz="1500" b="1"/>
            </a:lvl2pPr>
            <a:lvl3pPr marL="686648" indent="0">
              <a:buNone/>
              <a:defRPr sz="1400" b="1"/>
            </a:lvl3pPr>
            <a:lvl4pPr marL="1029972" indent="0">
              <a:buNone/>
              <a:defRPr sz="1200" b="1"/>
            </a:lvl4pPr>
            <a:lvl5pPr marL="1373296" indent="0">
              <a:buNone/>
              <a:defRPr sz="1200" b="1"/>
            </a:lvl5pPr>
            <a:lvl6pPr marL="1716620" indent="0">
              <a:buNone/>
              <a:defRPr sz="1200" b="1"/>
            </a:lvl6pPr>
            <a:lvl7pPr marL="2059944" indent="0">
              <a:buNone/>
              <a:defRPr sz="1200" b="1"/>
            </a:lvl7pPr>
            <a:lvl8pPr marL="2403267" indent="0">
              <a:buNone/>
              <a:defRPr sz="1200" b="1"/>
            </a:lvl8pPr>
            <a:lvl9pPr marL="2746592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078914" y="1119155"/>
            <a:ext cx="3549184" cy="2033267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1479" y="140508"/>
            <a:ext cx="2641675" cy="59797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139341" y="140508"/>
            <a:ext cx="4488756" cy="301191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01479" y="738480"/>
            <a:ext cx="2641675" cy="2413943"/>
          </a:xfrm>
        </p:spPr>
        <p:txBody>
          <a:bodyPr/>
          <a:lstStyle>
            <a:lvl1pPr marL="0" indent="0">
              <a:buNone/>
              <a:defRPr sz="1000"/>
            </a:lvl1pPr>
            <a:lvl2pPr marL="343324" indent="0">
              <a:buNone/>
              <a:defRPr sz="900"/>
            </a:lvl2pPr>
            <a:lvl3pPr marL="686648" indent="0">
              <a:buNone/>
              <a:defRPr sz="700"/>
            </a:lvl3pPr>
            <a:lvl4pPr marL="1029972" indent="0">
              <a:buNone/>
              <a:defRPr sz="600"/>
            </a:lvl4pPr>
            <a:lvl5pPr marL="1373296" indent="0">
              <a:buNone/>
              <a:defRPr sz="600"/>
            </a:lvl5pPr>
            <a:lvl6pPr marL="1716620" indent="0">
              <a:buNone/>
              <a:defRPr sz="600"/>
            </a:lvl6pPr>
            <a:lvl7pPr marL="2059944" indent="0">
              <a:buNone/>
              <a:defRPr sz="600"/>
            </a:lvl7pPr>
            <a:lvl8pPr marL="2403267" indent="0">
              <a:buNone/>
              <a:defRPr sz="600"/>
            </a:lvl8pPr>
            <a:lvl9pPr marL="2746592" indent="0">
              <a:buNone/>
              <a:defRPr sz="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3855" y="2470310"/>
            <a:ext cx="4817745" cy="29163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73855" y="315324"/>
            <a:ext cx="4817745" cy="2117408"/>
          </a:xfrm>
        </p:spPr>
        <p:txBody>
          <a:bodyPr/>
          <a:lstStyle>
            <a:lvl1pPr marL="0" indent="0">
              <a:buNone/>
              <a:defRPr sz="2400"/>
            </a:lvl1pPr>
            <a:lvl2pPr marL="343324" indent="0">
              <a:buNone/>
              <a:defRPr sz="2100"/>
            </a:lvl2pPr>
            <a:lvl3pPr marL="686648" indent="0">
              <a:buNone/>
              <a:defRPr sz="1700"/>
            </a:lvl3pPr>
            <a:lvl4pPr marL="1029972" indent="0">
              <a:buNone/>
              <a:defRPr sz="1500"/>
            </a:lvl4pPr>
            <a:lvl5pPr marL="1373296" indent="0">
              <a:buNone/>
              <a:defRPr sz="1500"/>
            </a:lvl5pPr>
            <a:lvl6pPr marL="1716620" indent="0">
              <a:buNone/>
              <a:defRPr sz="1500"/>
            </a:lvl6pPr>
            <a:lvl7pPr marL="2059944" indent="0">
              <a:buNone/>
              <a:defRPr sz="1500"/>
            </a:lvl7pPr>
            <a:lvl8pPr marL="2403267" indent="0">
              <a:buNone/>
              <a:defRPr sz="1500"/>
            </a:lvl8pPr>
            <a:lvl9pPr marL="2746592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573855" y="2761944"/>
            <a:ext cx="4817745" cy="414168"/>
          </a:xfrm>
        </p:spPr>
        <p:txBody>
          <a:bodyPr/>
          <a:lstStyle>
            <a:lvl1pPr marL="0" indent="0">
              <a:buNone/>
              <a:defRPr sz="1000"/>
            </a:lvl1pPr>
            <a:lvl2pPr marL="343324" indent="0">
              <a:buNone/>
              <a:defRPr sz="900"/>
            </a:lvl2pPr>
            <a:lvl3pPr marL="686648" indent="0">
              <a:buNone/>
              <a:defRPr sz="700"/>
            </a:lvl3pPr>
            <a:lvl4pPr marL="1029972" indent="0">
              <a:buNone/>
              <a:defRPr sz="600"/>
            </a:lvl4pPr>
            <a:lvl5pPr marL="1373296" indent="0">
              <a:buNone/>
              <a:defRPr sz="600"/>
            </a:lvl5pPr>
            <a:lvl6pPr marL="1716620" indent="0">
              <a:buNone/>
              <a:defRPr sz="600"/>
            </a:lvl6pPr>
            <a:lvl7pPr marL="2059944" indent="0">
              <a:buNone/>
              <a:defRPr sz="600"/>
            </a:lvl7pPr>
            <a:lvl8pPr marL="2403267" indent="0">
              <a:buNone/>
              <a:defRPr sz="600"/>
            </a:lvl8pPr>
            <a:lvl9pPr marL="2746592" indent="0">
              <a:buNone/>
              <a:defRPr sz="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01479" y="141325"/>
            <a:ext cx="7226618" cy="588169"/>
          </a:xfrm>
          <a:prstGeom prst="rect">
            <a:avLst/>
          </a:prstGeom>
        </p:spPr>
        <p:txBody>
          <a:bodyPr vert="horz" lIns="68665" tIns="34333" rIns="68665" bIns="34333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01479" y="823437"/>
            <a:ext cx="7226618" cy="2328986"/>
          </a:xfrm>
          <a:prstGeom prst="rect">
            <a:avLst/>
          </a:prstGeom>
        </p:spPr>
        <p:txBody>
          <a:bodyPr vert="horz" lIns="68665" tIns="34333" rIns="68665" bIns="34333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01479" y="3270873"/>
            <a:ext cx="1873567" cy="187888"/>
          </a:xfrm>
          <a:prstGeom prst="rect">
            <a:avLst/>
          </a:prstGeom>
        </p:spPr>
        <p:txBody>
          <a:bodyPr vert="horz" lIns="68665" tIns="34333" rIns="68665" bIns="34333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CE1D0-F69B-43CA-88F1-92BD15BF12DC}" type="datetimeFigureOut">
              <a:rPr lang="pt-BR" smtClean="0"/>
              <a:pPr/>
              <a:t>14/12/2010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743438" y="3270873"/>
            <a:ext cx="2542699" cy="187888"/>
          </a:xfrm>
          <a:prstGeom prst="rect">
            <a:avLst/>
          </a:prstGeom>
        </p:spPr>
        <p:txBody>
          <a:bodyPr vert="horz" lIns="68665" tIns="34333" rIns="68665" bIns="34333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5754529" y="3270873"/>
            <a:ext cx="1873567" cy="187888"/>
          </a:xfrm>
          <a:prstGeom prst="rect">
            <a:avLst/>
          </a:prstGeom>
        </p:spPr>
        <p:txBody>
          <a:bodyPr vert="horz" lIns="68665" tIns="34333" rIns="68665" bIns="34333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4F99E-652B-4F18-B72D-AA007C6738C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6648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493" indent="-257493" algn="l" defTabSz="68664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901" indent="-214577" algn="l" defTabSz="686648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8310" indent="-171662" algn="l" defTabSz="686648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634" indent="-171662" algn="l" defTabSz="686648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957" indent="-171662" algn="l" defTabSz="686648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8282" indent="-171662" algn="l" defTabSz="68664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1606" indent="-171662" algn="l" defTabSz="68664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4930" indent="-171662" algn="l" defTabSz="68664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8254" indent="-171662" algn="l" defTabSz="68664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3324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6648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9972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3296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6620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9944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3267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6592" algn="l" defTabSz="68664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upo 55"/>
          <p:cNvGrpSpPr/>
          <p:nvPr/>
        </p:nvGrpSpPr>
        <p:grpSpPr>
          <a:xfrm>
            <a:off x="1831720" y="1086664"/>
            <a:ext cx="3933555" cy="1217458"/>
            <a:chOff x="2085945" y="2111736"/>
            <a:chExt cx="4479494" cy="2365908"/>
          </a:xfrm>
        </p:grpSpPr>
        <p:grpSp>
          <p:nvGrpSpPr>
            <p:cNvPr id="95" name="Grupo 94"/>
            <p:cNvGrpSpPr/>
            <p:nvPr/>
          </p:nvGrpSpPr>
          <p:grpSpPr>
            <a:xfrm>
              <a:off x="2085945" y="2111736"/>
              <a:ext cx="4479494" cy="1295136"/>
              <a:chOff x="2085945" y="2111736"/>
              <a:chExt cx="4479494" cy="1295136"/>
            </a:xfrm>
          </p:grpSpPr>
          <p:cxnSp>
            <p:nvCxnSpPr>
              <p:cNvPr id="3" name="Conector de seta reta 2"/>
              <p:cNvCxnSpPr/>
              <p:nvPr/>
            </p:nvCxnSpPr>
            <p:spPr>
              <a:xfrm>
                <a:off x="2085945" y="2947978"/>
                <a:ext cx="2000264" cy="1588"/>
              </a:xfrm>
              <a:prstGeom prst="straightConnector1">
                <a:avLst/>
              </a:prstGeom>
              <a:ln w="19050"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CaixaDeTexto 4"/>
              <p:cNvSpPr txBox="1"/>
              <p:nvPr/>
            </p:nvSpPr>
            <p:spPr>
              <a:xfrm>
                <a:off x="2909863" y="2831446"/>
                <a:ext cx="250456" cy="3588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600" dirty="0" smtClean="0"/>
                  <a:t>|</a:t>
                </a:r>
                <a:endParaRPr lang="pt-BR" sz="600" dirty="0"/>
              </a:p>
            </p:txBody>
          </p:sp>
          <p:sp>
            <p:nvSpPr>
              <p:cNvPr id="6" name="CaixaDeTexto 5"/>
              <p:cNvSpPr txBox="1"/>
              <p:nvPr/>
            </p:nvSpPr>
            <p:spPr>
              <a:xfrm>
                <a:off x="2899027" y="2931344"/>
                <a:ext cx="276013" cy="448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900" dirty="0" smtClean="0"/>
                  <a:t>0</a:t>
                </a:r>
                <a:endParaRPr lang="pt-BR" sz="900" dirty="0"/>
              </a:p>
            </p:txBody>
          </p:sp>
          <p:sp>
            <p:nvSpPr>
              <p:cNvPr id="7" name="CaixaDeTexto 6"/>
              <p:cNvSpPr txBox="1"/>
              <p:nvPr/>
            </p:nvSpPr>
            <p:spPr>
              <a:xfrm>
                <a:off x="3962400" y="2956020"/>
                <a:ext cx="310698" cy="448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900" dirty="0" smtClean="0">
                    <a:sym typeface="Symbol"/>
                  </a:rPr>
                  <a:t></a:t>
                </a:r>
                <a:endParaRPr lang="pt-BR" sz="900" dirty="0"/>
              </a:p>
            </p:txBody>
          </p:sp>
          <p:cxnSp>
            <p:nvCxnSpPr>
              <p:cNvPr id="9" name="Conector de seta reta 8"/>
              <p:cNvCxnSpPr/>
              <p:nvPr/>
            </p:nvCxnSpPr>
            <p:spPr>
              <a:xfrm rot="5400000" flipH="1" flipV="1">
                <a:off x="3013593" y="2761021"/>
                <a:ext cx="392332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ector de seta reta 10"/>
              <p:cNvCxnSpPr/>
              <p:nvPr/>
            </p:nvCxnSpPr>
            <p:spPr>
              <a:xfrm rot="5400000" flipH="1" flipV="1">
                <a:off x="2269520" y="2763826"/>
                <a:ext cx="386723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aixaDeTexto 13"/>
              <p:cNvSpPr txBox="1"/>
              <p:nvPr/>
            </p:nvSpPr>
            <p:spPr>
              <a:xfrm>
                <a:off x="3005521" y="2347931"/>
                <a:ext cx="423878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pt-BR" sz="800" baseline="-25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pt-BR" sz="800" dirty="0" smtClean="0"/>
                  <a:t>/2</a:t>
                </a:r>
                <a:endParaRPr lang="pt-BR" sz="800" dirty="0"/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>
                <a:off x="3087938" y="2922681"/>
                <a:ext cx="343557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</a:t>
                </a:r>
                <a:r>
                  <a:rPr lang="pt-BR" sz="800" baseline="-25000" dirty="0" smtClean="0">
                    <a:sym typeface="Symbol"/>
                  </a:rPr>
                  <a:t>0</a:t>
                </a:r>
                <a:endParaRPr lang="pt-BR" sz="800" baseline="-25000" dirty="0"/>
              </a:p>
            </p:txBody>
          </p:sp>
          <p:sp>
            <p:nvSpPr>
              <p:cNvPr id="16" name="CaixaDeTexto 15"/>
              <p:cNvSpPr txBox="1"/>
              <p:nvPr/>
            </p:nvSpPr>
            <p:spPr>
              <a:xfrm>
                <a:off x="2223842" y="2922681"/>
                <a:ext cx="447608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– </a:t>
                </a:r>
                <a:r>
                  <a:rPr lang="pt-BR" sz="800" baseline="-25000" dirty="0" smtClean="0">
                    <a:sym typeface="Symbol"/>
                  </a:rPr>
                  <a:t>1 </a:t>
                </a:r>
                <a:endParaRPr lang="pt-BR" sz="800" baseline="-25000" dirty="0"/>
              </a:p>
            </p:txBody>
          </p:sp>
          <p:grpSp>
            <p:nvGrpSpPr>
              <p:cNvPr id="57" name="Grupo 56"/>
              <p:cNvGrpSpPr/>
              <p:nvPr/>
            </p:nvGrpSpPr>
            <p:grpSpPr>
              <a:xfrm>
                <a:off x="4378286" y="2454920"/>
                <a:ext cx="2187153" cy="951952"/>
                <a:chOff x="2307896" y="1578620"/>
                <a:chExt cx="2187153" cy="951952"/>
              </a:xfrm>
            </p:grpSpPr>
            <p:cxnSp>
              <p:nvCxnSpPr>
                <p:cNvPr id="19" name="Conector de seta reta 18"/>
                <p:cNvCxnSpPr/>
                <p:nvPr/>
              </p:nvCxnSpPr>
              <p:spPr>
                <a:xfrm>
                  <a:off x="2307896" y="2073950"/>
                  <a:ext cx="2000264" cy="1588"/>
                </a:xfrm>
                <a:prstGeom prst="straightConnector1">
                  <a:avLst/>
                </a:prstGeom>
                <a:ln w="19050"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CaixaDeTexto 19"/>
                <p:cNvSpPr txBox="1"/>
                <p:nvPr/>
              </p:nvSpPr>
              <p:spPr>
                <a:xfrm>
                  <a:off x="3179582" y="1957421"/>
                  <a:ext cx="250456" cy="358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600" dirty="0" smtClean="0"/>
                    <a:t>|</a:t>
                  </a:r>
                  <a:endParaRPr lang="pt-BR" sz="600" dirty="0"/>
                </a:p>
              </p:txBody>
            </p:sp>
            <p:sp>
              <p:nvSpPr>
                <p:cNvPr id="21" name="CaixaDeTexto 20"/>
                <p:cNvSpPr txBox="1"/>
                <p:nvPr/>
              </p:nvSpPr>
              <p:spPr>
                <a:xfrm>
                  <a:off x="3168021" y="2046380"/>
                  <a:ext cx="276013" cy="4485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900" dirty="0" smtClean="0"/>
                    <a:t>0</a:t>
                  </a:r>
                  <a:endParaRPr lang="pt-BR" sz="900" dirty="0"/>
                </a:p>
              </p:txBody>
            </p:sp>
            <p:sp>
              <p:nvSpPr>
                <p:cNvPr id="22" name="CaixaDeTexto 21"/>
                <p:cNvSpPr txBox="1"/>
                <p:nvPr/>
              </p:nvSpPr>
              <p:spPr>
                <a:xfrm>
                  <a:off x="4184351" y="2081992"/>
                  <a:ext cx="310698" cy="448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900" dirty="0" smtClean="0">
                      <a:sym typeface="Symbol"/>
                    </a:rPr>
                    <a:t></a:t>
                  </a:r>
                  <a:endParaRPr lang="pt-BR" sz="900" dirty="0"/>
                </a:p>
              </p:txBody>
            </p:sp>
            <p:cxnSp>
              <p:nvCxnSpPr>
                <p:cNvPr id="23" name="Conector de seta reta 22"/>
                <p:cNvCxnSpPr/>
                <p:nvPr/>
              </p:nvCxnSpPr>
              <p:spPr>
                <a:xfrm rot="5400000" flipH="1" flipV="1">
                  <a:off x="2757984" y="1896611"/>
                  <a:ext cx="371236" cy="158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CaixaDeTexto 25"/>
                <p:cNvSpPr txBox="1"/>
                <p:nvPr/>
              </p:nvSpPr>
              <p:spPr>
                <a:xfrm>
                  <a:off x="2919329" y="1578620"/>
                  <a:ext cx="290617" cy="448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900" i="1" dirty="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pt-BR" sz="9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CaixaDeTexto 26"/>
                <p:cNvSpPr txBox="1"/>
                <p:nvPr/>
              </p:nvSpPr>
              <p:spPr>
                <a:xfrm>
                  <a:off x="2741101" y="2046381"/>
                  <a:ext cx="405623" cy="4186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BR" sz="800" dirty="0" smtClean="0">
                      <a:sym typeface="Symbol"/>
                    </a:rPr>
                    <a:t>- </a:t>
                  </a:r>
                  <a:r>
                    <a:rPr lang="pt-BR" sz="800" baseline="-25000" dirty="0" smtClean="0">
                      <a:sym typeface="Symbol"/>
                    </a:rPr>
                    <a:t>0</a:t>
                  </a:r>
                  <a:endParaRPr lang="pt-BR" sz="800" baseline="-25000" dirty="0"/>
                </a:p>
              </p:txBody>
            </p:sp>
          </p:grpSp>
          <p:sp>
            <p:nvSpPr>
              <p:cNvPr id="59" name="CaixaDeTexto 58"/>
              <p:cNvSpPr txBox="1"/>
              <p:nvPr/>
            </p:nvSpPr>
            <p:spPr>
              <a:xfrm>
                <a:off x="2616334" y="2111736"/>
                <a:ext cx="717781" cy="4784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 smtClean="0">
                    <a:sym typeface="Symbol"/>
                  </a:rPr>
                  <a:t>|</a:t>
                </a:r>
                <a:r>
                  <a:rPr lang="pt-BR" sz="1000" i="1" dirty="0" smtClean="0">
                    <a:latin typeface="Times New Roman" pitchFamily="18" charset="0"/>
                    <a:cs typeface="Times New Roman" pitchFamily="18" charset="0"/>
                    <a:sym typeface="Symbol"/>
                  </a:rPr>
                  <a:t>X</a:t>
                </a:r>
                <a:r>
                  <a:rPr lang="pt-BR" sz="1000" baseline="-25000" dirty="0" smtClean="0">
                    <a:sym typeface="Symbol"/>
                  </a:rPr>
                  <a:t>1</a:t>
                </a:r>
                <a:r>
                  <a:rPr lang="pt-BR" sz="1000" dirty="0" smtClean="0">
                    <a:sym typeface="Symbol"/>
                  </a:rPr>
                  <a:t>(</a:t>
                </a:r>
                <a:r>
                  <a:rPr lang="pt-BR" sz="1000" i="1" dirty="0" smtClean="0">
                    <a:sym typeface="Symbol"/>
                  </a:rPr>
                  <a:t>j</a:t>
                </a:r>
                <a:r>
                  <a:rPr lang="pt-BR" sz="1000" dirty="0" smtClean="0">
                    <a:sym typeface="Symbol"/>
                  </a:rPr>
                  <a:t>)|</a:t>
                </a:r>
                <a:endParaRPr lang="pt-BR" sz="1000" baseline="-25000" dirty="0"/>
              </a:p>
            </p:txBody>
          </p:sp>
          <p:sp>
            <p:nvSpPr>
              <p:cNvPr id="60" name="CaixaDeTexto 59"/>
              <p:cNvSpPr txBox="1"/>
              <p:nvPr/>
            </p:nvSpPr>
            <p:spPr>
              <a:xfrm>
                <a:off x="4959485" y="2111736"/>
                <a:ext cx="717781" cy="4784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 smtClean="0">
                    <a:sym typeface="Symbol"/>
                  </a:rPr>
                  <a:t>|</a:t>
                </a:r>
                <a:r>
                  <a:rPr lang="pt-BR" sz="1000" i="1" dirty="0" smtClean="0">
                    <a:latin typeface="Times New Roman" pitchFamily="18" charset="0"/>
                    <a:cs typeface="Times New Roman" pitchFamily="18" charset="0"/>
                    <a:sym typeface="Symbol"/>
                  </a:rPr>
                  <a:t>X</a:t>
                </a:r>
                <a:r>
                  <a:rPr lang="pt-BR" sz="1000" baseline="-25000" dirty="0" smtClean="0">
                    <a:sym typeface="Symbol"/>
                  </a:rPr>
                  <a:t>2</a:t>
                </a:r>
                <a:r>
                  <a:rPr lang="pt-BR" sz="1000" dirty="0" smtClean="0">
                    <a:sym typeface="Symbol"/>
                  </a:rPr>
                  <a:t>(</a:t>
                </a:r>
                <a:r>
                  <a:rPr lang="pt-BR" sz="1000" i="1" dirty="0" smtClean="0">
                    <a:sym typeface="Symbol"/>
                  </a:rPr>
                  <a:t>j</a:t>
                </a:r>
                <a:r>
                  <a:rPr lang="pt-BR" sz="1000" dirty="0" smtClean="0">
                    <a:sym typeface="Symbol"/>
                  </a:rPr>
                  <a:t>)|</a:t>
                </a:r>
                <a:endParaRPr lang="pt-BR" sz="1000" baseline="-25000" dirty="0"/>
              </a:p>
            </p:txBody>
          </p:sp>
          <p:cxnSp>
            <p:nvCxnSpPr>
              <p:cNvPr id="63" name="Conector de seta reta 62"/>
              <p:cNvCxnSpPr/>
              <p:nvPr/>
            </p:nvCxnSpPr>
            <p:spPr>
              <a:xfrm rot="5400000" flipH="1" flipV="1">
                <a:off x="3389837" y="2763826"/>
                <a:ext cx="386723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ector de seta reta 63"/>
              <p:cNvCxnSpPr/>
              <p:nvPr/>
            </p:nvCxnSpPr>
            <p:spPr>
              <a:xfrm rot="5400000" flipH="1" flipV="1">
                <a:off x="2642959" y="2763826"/>
                <a:ext cx="386723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CaixaDeTexto 64"/>
              <p:cNvSpPr txBox="1"/>
              <p:nvPr/>
            </p:nvSpPr>
            <p:spPr>
              <a:xfrm>
                <a:off x="3379197" y="2347931"/>
                <a:ext cx="423878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pt-BR" sz="800" baseline="-25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pt-BR" sz="800" dirty="0" smtClean="0"/>
                  <a:t>/2</a:t>
                </a:r>
                <a:endParaRPr lang="pt-BR" sz="800" dirty="0"/>
              </a:p>
            </p:txBody>
          </p:sp>
          <p:sp>
            <p:nvSpPr>
              <p:cNvPr id="66" name="CaixaDeTexto 65"/>
              <p:cNvSpPr txBox="1"/>
              <p:nvPr/>
            </p:nvSpPr>
            <p:spPr>
              <a:xfrm>
                <a:off x="2258167" y="2347931"/>
                <a:ext cx="423878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pt-BR" sz="800" baseline="-25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pt-BR" sz="800" dirty="0" smtClean="0"/>
                  <a:t>/2</a:t>
                </a:r>
                <a:endParaRPr lang="pt-BR" sz="800" dirty="0"/>
              </a:p>
            </p:txBody>
          </p:sp>
          <p:sp>
            <p:nvSpPr>
              <p:cNvPr id="67" name="CaixaDeTexto 66"/>
              <p:cNvSpPr txBox="1"/>
              <p:nvPr/>
            </p:nvSpPr>
            <p:spPr>
              <a:xfrm>
                <a:off x="2631845" y="2347931"/>
                <a:ext cx="423878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pt-BR" sz="800" baseline="-250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pt-BR" sz="800" dirty="0" smtClean="0"/>
                  <a:t>/2</a:t>
                </a:r>
                <a:endParaRPr lang="pt-BR" sz="800" dirty="0"/>
              </a:p>
            </p:txBody>
          </p:sp>
          <p:sp>
            <p:nvSpPr>
              <p:cNvPr id="68" name="CaixaDeTexto 67"/>
              <p:cNvSpPr txBox="1"/>
              <p:nvPr/>
            </p:nvSpPr>
            <p:spPr>
              <a:xfrm>
                <a:off x="3439542" y="2922681"/>
                <a:ext cx="343557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</a:t>
                </a:r>
                <a:r>
                  <a:rPr lang="pt-BR" sz="800" baseline="-25000" dirty="0" smtClean="0">
                    <a:sym typeface="Symbol"/>
                  </a:rPr>
                  <a:t>1</a:t>
                </a:r>
                <a:endParaRPr lang="pt-BR" sz="800" baseline="-25000" dirty="0"/>
              </a:p>
            </p:txBody>
          </p:sp>
          <p:sp>
            <p:nvSpPr>
              <p:cNvPr id="69" name="CaixaDeTexto 68"/>
              <p:cNvSpPr txBox="1"/>
              <p:nvPr/>
            </p:nvSpPr>
            <p:spPr>
              <a:xfrm>
                <a:off x="2592290" y="2922681"/>
                <a:ext cx="447608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– </a:t>
                </a:r>
                <a:r>
                  <a:rPr lang="pt-BR" sz="800" baseline="-25000" dirty="0" smtClean="0">
                    <a:sym typeface="Symbol"/>
                  </a:rPr>
                  <a:t>0 </a:t>
                </a:r>
                <a:endParaRPr lang="pt-BR" sz="800" baseline="-25000" dirty="0"/>
              </a:p>
            </p:txBody>
          </p:sp>
        </p:grpSp>
        <p:grpSp>
          <p:nvGrpSpPr>
            <p:cNvPr id="96" name="Grupo 95"/>
            <p:cNvGrpSpPr/>
            <p:nvPr/>
          </p:nvGrpSpPr>
          <p:grpSpPr>
            <a:xfrm>
              <a:off x="2085945" y="3200709"/>
              <a:ext cx="4453260" cy="1276935"/>
              <a:chOff x="2085945" y="3541909"/>
              <a:chExt cx="4453260" cy="1276935"/>
            </a:xfrm>
          </p:grpSpPr>
          <p:sp>
            <p:nvSpPr>
              <p:cNvPr id="31" name="CaixaDeTexto 30"/>
              <p:cNvSpPr txBox="1"/>
              <p:nvPr/>
            </p:nvSpPr>
            <p:spPr>
              <a:xfrm>
                <a:off x="2909863" y="4243420"/>
                <a:ext cx="250456" cy="3588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600" dirty="0" smtClean="0"/>
                  <a:t>|</a:t>
                </a:r>
                <a:endParaRPr lang="pt-BR" sz="600" dirty="0"/>
              </a:p>
            </p:txBody>
          </p:sp>
          <p:sp>
            <p:nvSpPr>
              <p:cNvPr id="32" name="CaixaDeTexto 31"/>
              <p:cNvSpPr txBox="1"/>
              <p:nvPr/>
            </p:nvSpPr>
            <p:spPr>
              <a:xfrm>
                <a:off x="2898301" y="4332379"/>
                <a:ext cx="276013" cy="448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900" dirty="0" smtClean="0"/>
                  <a:t>0</a:t>
                </a:r>
                <a:endParaRPr lang="pt-BR" sz="900" dirty="0"/>
              </a:p>
            </p:txBody>
          </p:sp>
          <p:sp>
            <p:nvSpPr>
              <p:cNvPr id="33" name="CaixaDeTexto 32"/>
              <p:cNvSpPr txBox="1"/>
              <p:nvPr/>
            </p:nvSpPr>
            <p:spPr>
              <a:xfrm>
                <a:off x="3888396" y="4367992"/>
                <a:ext cx="310698" cy="448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900" dirty="0" smtClean="0">
                    <a:sym typeface="Symbol"/>
                  </a:rPr>
                  <a:t></a:t>
                </a:r>
                <a:endParaRPr lang="pt-BR" sz="900" dirty="0"/>
              </a:p>
            </p:txBody>
          </p:sp>
          <p:sp>
            <p:nvSpPr>
              <p:cNvPr id="38" name="CaixaDeTexto 37"/>
              <p:cNvSpPr txBox="1"/>
              <p:nvPr/>
            </p:nvSpPr>
            <p:spPr>
              <a:xfrm>
                <a:off x="3548421" y="4332379"/>
                <a:ext cx="343557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</a:t>
                </a:r>
                <a:r>
                  <a:rPr lang="pt-BR" sz="800" baseline="-25000" dirty="0" smtClean="0">
                    <a:sym typeface="Symbol"/>
                  </a:rPr>
                  <a:t>1</a:t>
                </a:r>
                <a:endParaRPr lang="pt-BR" sz="800" baseline="-25000" dirty="0"/>
              </a:p>
            </p:txBody>
          </p:sp>
          <p:cxnSp>
            <p:nvCxnSpPr>
              <p:cNvPr id="30" name="Conector de seta reta 29"/>
              <p:cNvCxnSpPr/>
              <p:nvPr/>
            </p:nvCxnSpPr>
            <p:spPr>
              <a:xfrm>
                <a:off x="2085945" y="4359952"/>
                <a:ext cx="2000264" cy="1588"/>
              </a:xfrm>
              <a:prstGeom prst="straightConnector1">
                <a:avLst/>
              </a:prstGeom>
              <a:ln w="19050"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CaixaDeTexto 42"/>
              <p:cNvSpPr txBox="1"/>
              <p:nvPr/>
            </p:nvSpPr>
            <p:spPr>
              <a:xfrm>
                <a:off x="5175969" y="4245691"/>
                <a:ext cx="250456" cy="3588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600" dirty="0" smtClean="0"/>
                  <a:t>|</a:t>
                </a:r>
                <a:endParaRPr lang="pt-BR" sz="600" dirty="0"/>
              </a:p>
            </p:txBody>
          </p:sp>
          <p:sp>
            <p:nvSpPr>
              <p:cNvPr id="44" name="CaixaDeTexto 43"/>
              <p:cNvSpPr txBox="1"/>
              <p:nvPr/>
            </p:nvSpPr>
            <p:spPr>
              <a:xfrm>
                <a:off x="5164408" y="4332379"/>
                <a:ext cx="276013" cy="448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900" dirty="0" smtClean="0"/>
                  <a:t>0</a:t>
                </a:r>
                <a:endParaRPr lang="pt-BR" sz="900" dirty="0"/>
              </a:p>
            </p:txBody>
          </p:sp>
          <p:sp>
            <p:nvSpPr>
              <p:cNvPr id="45" name="CaixaDeTexto 44"/>
              <p:cNvSpPr txBox="1"/>
              <p:nvPr/>
            </p:nvSpPr>
            <p:spPr>
              <a:xfrm>
                <a:off x="6228507" y="4370264"/>
                <a:ext cx="310698" cy="448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900" dirty="0" smtClean="0">
                    <a:sym typeface="Symbol"/>
                  </a:rPr>
                  <a:t></a:t>
                </a:r>
                <a:endParaRPr lang="pt-BR" sz="900" dirty="0"/>
              </a:p>
            </p:txBody>
          </p:sp>
          <p:sp>
            <p:nvSpPr>
              <p:cNvPr id="46" name="CaixaDeTexto 45"/>
              <p:cNvSpPr txBox="1"/>
              <p:nvPr/>
            </p:nvSpPr>
            <p:spPr>
              <a:xfrm>
                <a:off x="5746459" y="4332381"/>
                <a:ext cx="401972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2</a:t>
                </a:r>
                <a:r>
                  <a:rPr lang="pt-BR" sz="800" baseline="-25000" dirty="0" smtClean="0">
                    <a:sym typeface="Symbol"/>
                  </a:rPr>
                  <a:t>1</a:t>
                </a:r>
                <a:endParaRPr lang="pt-BR" sz="800" baseline="-25000" dirty="0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4765924" y="4332381"/>
                <a:ext cx="447608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– </a:t>
                </a:r>
                <a:r>
                  <a:rPr lang="pt-BR" sz="800" baseline="-25000" dirty="0" smtClean="0">
                    <a:sym typeface="Symbol"/>
                  </a:rPr>
                  <a:t>1 </a:t>
                </a:r>
                <a:endParaRPr lang="pt-BR" sz="800" baseline="-25000" dirty="0"/>
              </a:p>
            </p:txBody>
          </p:sp>
          <p:sp>
            <p:nvSpPr>
              <p:cNvPr id="51" name="Retângulo 50"/>
              <p:cNvSpPr/>
              <p:nvPr/>
            </p:nvSpPr>
            <p:spPr>
              <a:xfrm>
                <a:off x="4976260" y="3945662"/>
                <a:ext cx="306562" cy="4122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2" name="Retângulo 51"/>
              <p:cNvSpPr/>
              <p:nvPr/>
            </p:nvSpPr>
            <p:spPr>
              <a:xfrm>
                <a:off x="5303076" y="3943088"/>
                <a:ext cx="306562" cy="4122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3" name="CaixaDeTexto 52"/>
              <p:cNvSpPr txBox="1"/>
              <p:nvPr/>
            </p:nvSpPr>
            <p:spPr>
              <a:xfrm>
                <a:off x="5443012" y="4332381"/>
                <a:ext cx="343557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</a:t>
                </a:r>
                <a:r>
                  <a:rPr lang="pt-BR" sz="800" baseline="-25000" dirty="0" smtClean="0">
                    <a:sym typeface="Symbol"/>
                  </a:rPr>
                  <a:t>1</a:t>
                </a:r>
                <a:endParaRPr lang="pt-BR" sz="800" baseline="-25000" dirty="0"/>
              </a:p>
            </p:txBody>
          </p:sp>
          <p:sp>
            <p:nvSpPr>
              <p:cNvPr id="54" name="CaixaDeTexto 53"/>
              <p:cNvSpPr txBox="1"/>
              <p:nvPr/>
            </p:nvSpPr>
            <p:spPr>
              <a:xfrm>
                <a:off x="4330449" y="4332381"/>
                <a:ext cx="485945" cy="418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800" dirty="0" smtClean="0">
                    <a:sym typeface="Symbol"/>
                  </a:rPr>
                  <a:t>– 2</a:t>
                </a:r>
                <a:r>
                  <a:rPr lang="pt-BR" sz="800" baseline="-25000" dirty="0" smtClean="0">
                    <a:sym typeface="Symbol"/>
                  </a:rPr>
                  <a:t>1</a:t>
                </a:r>
                <a:endParaRPr lang="pt-BR" sz="800" baseline="-25000" dirty="0"/>
              </a:p>
            </p:txBody>
          </p:sp>
          <p:cxnSp>
            <p:nvCxnSpPr>
              <p:cNvPr id="42" name="Conector de seta reta 41"/>
              <p:cNvCxnSpPr/>
              <p:nvPr/>
            </p:nvCxnSpPr>
            <p:spPr>
              <a:xfrm>
                <a:off x="4352051" y="4362224"/>
                <a:ext cx="2000264" cy="1588"/>
              </a:xfrm>
              <a:prstGeom prst="straightConnector1">
                <a:avLst/>
              </a:prstGeom>
              <a:ln w="19050"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ixaDeTexto 60"/>
              <p:cNvSpPr txBox="1"/>
              <p:nvPr/>
            </p:nvSpPr>
            <p:spPr>
              <a:xfrm>
                <a:off x="2618150" y="3541909"/>
                <a:ext cx="717781" cy="4784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 smtClean="0">
                    <a:sym typeface="Symbol"/>
                  </a:rPr>
                  <a:t>|</a:t>
                </a:r>
                <a:r>
                  <a:rPr lang="pt-BR" sz="1000" i="1" dirty="0" smtClean="0">
                    <a:latin typeface="Times New Roman" pitchFamily="18" charset="0"/>
                    <a:cs typeface="Times New Roman" pitchFamily="18" charset="0"/>
                    <a:sym typeface="Symbol"/>
                  </a:rPr>
                  <a:t>X</a:t>
                </a:r>
                <a:r>
                  <a:rPr lang="pt-BR" sz="1000" baseline="-25000" dirty="0">
                    <a:sym typeface="Symbol"/>
                  </a:rPr>
                  <a:t>3</a:t>
                </a:r>
                <a:r>
                  <a:rPr lang="pt-BR" sz="1000" dirty="0" smtClean="0">
                    <a:sym typeface="Symbol"/>
                  </a:rPr>
                  <a:t>(</a:t>
                </a:r>
                <a:r>
                  <a:rPr lang="pt-BR" sz="1000" i="1" dirty="0" smtClean="0">
                    <a:sym typeface="Symbol"/>
                  </a:rPr>
                  <a:t>j</a:t>
                </a:r>
                <a:r>
                  <a:rPr lang="pt-BR" sz="1000" dirty="0" smtClean="0">
                    <a:sym typeface="Symbol"/>
                  </a:rPr>
                  <a:t>)|</a:t>
                </a:r>
                <a:endParaRPr lang="pt-BR" sz="1000" baseline="-25000" dirty="0"/>
              </a:p>
            </p:txBody>
          </p:sp>
          <p:sp>
            <p:nvSpPr>
              <p:cNvPr id="62" name="CaixaDeTexto 61"/>
              <p:cNvSpPr txBox="1"/>
              <p:nvPr/>
            </p:nvSpPr>
            <p:spPr>
              <a:xfrm>
                <a:off x="4896191" y="3589676"/>
                <a:ext cx="717781" cy="4784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z="1000" dirty="0" smtClean="0">
                    <a:sym typeface="Symbol"/>
                  </a:rPr>
                  <a:t>|</a:t>
                </a:r>
                <a:r>
                  <a:rPr lang="pt-BR" sz="1000" i="1" dirty="0" smtClean="0">
                    <a:latin typeface="Times New Roman" pitchFamily="18" charset="0"/>
                    <a:cs typeface="Times New Roman" pitchFamily="18" charset="0"/>
                    <a:sym typeface="Symbol"/>
                  </a:rPr>
                  <a:t>X</a:t>
                </a:r>
                <a:r>
                  <a:rPr lang="pt-BR" sz="1000" baseline="-25000" dirty="0" smtClean="0">
                    <a:sym typeface="Symbol"/>
                  </a:rPr>
                  <a:t>4</a:t>
                </a:r>
                <a:r>
                  <a:rPr lang="pt-BR" sz="1000" dirty="0" smtClean="0">
                    <a:sym typeface="Symbol"/>
                  </a:rPr>
                  <a:t>(</a:t>
                </a:r>
                <a:r>
                  <a:rPr lang="pt-BR" sz="1000" i="1" dirty="0" smtClean="0">
                    <a:sym typeface="Symbol"/>
                  </a:rPr>
                  <a:t>j</a:t>
                </a:r>
                <a:r>
                  <a:rPr lang="pt-BR" sz="1000" dirty="0" smtClean="0">
                    <a:sym typeface="Symbol"/>
                  </a:rPr>
                  <a:t>)|</a:t>
                </a:r>
                <a:endParaRPr lang="pt-BR" sz="1000" baseline="-25000" dirty="0"/>
              </a:p>
            </p:txBody>
          </p:sp>
          <p:cxnSp>
            <p:nvCxnSpPr>
              <p:cNvPr id="77" name="Conector reto 76"/>
              <p:cNvCxnSpPr/>
              <p:nvPr/>
            </p:nvCxnSpPr>
            <p:spPr>
              <a:xfrm rot="5400000">
                <a:off x="4798649" y="4182323"/>
                <a:ext cx="347395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Forma livre 69"/>
              <p:cNvSpPr/>
              <p:nvPr/>
            </p:nvSpPr>
            <p:spPr>
              <a:xfrm>
                <a:off x="3028950" y="3830109"/>
                <a:ext cx="628650" cy="341842"/>
              </a:xfrm>
              <a:custGeom>
                <a:avLst/>
                <a:gdLst>
                  <a:gd name="connsiteX0" fmla="*/ 0 w 635000"/>
                  <a:gd name="connsiteY0" fmla="*/ 232833 h 448733"/>
                  <a:gd name="connsiteX1" fmla="*/ 76200 w 635000"/>
                  <a:gd name="connsiteY1" fmla="*/ 23283 h 448733"/>
                  <a:gd name="connsiteX2" fmla="*/ 222250 w 635000"/>
                  <a:gd name="connsiteY2" fmla="*/ 93133 h 448733"/>
                  <a:gd name="connsiteX3" fmla="*/ 342900 w 635000"/>
                  <a:gd name="connsiteY3" fmla="*/ 182033 h 448733"/>
                  <a:gd name="connsiteX4" fmla="*/ 457200 w 635000"/>
                  <a:gd name="connsiteY4" fmla="*/ 131233 h 448733"/>
                  <a:gd name="connsiteX5" fmla="*/ 635000 w 635000"/>
                  <a:gd name="connsiteY5" fmla="*/ 448733 h 448733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457200 w 635000"/>
                  <a:gd name="connsiteY4" fmla="*/ 109008 h 426508"/>
                  <a:gd name="connsiteX5" fmla="*/ 635000 w 635000"/>
                  <a:gd name="connsiteY5" fmla="*/ 426508 h 426508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501650 w 635000"/>
                  <a:gd name="connsiteY4" fmla="*/ 204258 h 426508"/>
                  <a:gd name="connsiteX5" fmla="*/ 635000 w 635000"/>
                  <a:gd name="connsiteY5" fmla="*/ 426508 h 426508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463550 w 635000"/>
                  <a:gd name="connsiteY4" fmla="*/ 147108 h 426508"/>
                  <a:gd name="connsiteX5" fmla="*/ 635000 w 635000"/>
                  <a:gd name="connsiteY5" fmla="*/ 426508 h 426508"/>
                  <a:gd name="connsiteX0" fmla="*/ 0 w 628650"/>
                  <a:gd name="connsiteY0" fmla="*/ 210608 h 337608"/>
                  <a:gd name="connsiteX1" fmla="*/ 76200 w 628650"/>
                  <a:gd name="connsiteY1" fmla="*/ 1058 h 337608"/>
                  <a:gd name="connsiteX2" fmla="*/ 241300 w 628650"/>
                  <a:gd name="connsiteY2" fmla="*/ 204258 h 337608"/>
                  <a:gd name="connsiteX3" fmla="*/ 342900 w 628650"/>
                  <a:gd name="connsiteY3" fmla="*/ 159808 h 337608"/>
                  <a:gd name="connsiteX4" fmla="*/ 463550 w 628650"/>
                  <a:gd name="connsiteY4" fmla="*/ 147108 h 337608"/>
                  <a:gd name="connsiteX5" fmla="*/ 628650 w 628650"/>
                  <a:gd name="connsiteY5" fmla="*/ 337608 h 337608"/>
                  <a:gd name="connsiteX0" fmla="*/ 0 w 628650"/>
                  <a:gd name="connsiteY0" fmla="*/ 214842 h 341842"/>
                  <a:gd name="connsiteX1" fmla="*/ 76200 w 628650"/>
                  <a:gd name="connsiteY1" fmla="*/ 5292 h 341842"/>
                  <a:gd name="connsiteX2" fmla="*/ 241300 w 628650"/>
                  <a:gd name="connsiteY2" fmla="*/ 246592 h 341842"/>
                  <a:gd name="connsiteX3" fmla="*/ 342900 w 628650"/>
                  <a:gd name="connsiteY3" fmla="*/ 164042 h 341842"/>
                  <a:gd name="connsiteX4" fmla="*/ 463550 w 628650"/>
                  <a:gd name="connsiteY4" fmla="*/ 151342 h 341842"/>
                  <a:gd name="connsiteX5" fmla="*/ 628650 w 628650"/>
                  <a:gd name="connsiteY5" fmla="*/ 341842 h 341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50" h="341842">
                    <a:moveTo>
                      <a:pt x="0" y="214842"/>
                    </a:moveTo>
                    <a:cubicBezTo>
                      <a:pt x="19579" y="121708"/>
                      <a:pt x="35983" y="0"/>
                      <a:pt x="76200" y="5292"/>
                    </a:cubicBezTo>
                    <a:cubicBezTo>
                      <a:pt x="116417" y="10584"/>
                      <a:pt x="196850" y="220134"/>
                      <a:pt x="241300" y="246592"/>
                    </a:cubicBezTo>
                    <a:cubicBezTo>
                      <a:pt x="285750" y="273050"/>
                      <a:pt x="305858" y="179917"/>
                      <a:pt x="342900" y="164042"/>
                    </a:cubicBezTo>
                    <a:cubicBezTo>
                      <a:pt x="379942" y="148167"/>
                      <a:pt x="415925" y="121709"/>
                      <a:pt x="463550" y="151342"/>
                    </a:cubicBezTo>
                    <a:cubicBezTo>
                      <a:pt x="511175" y="180975"/>
                      <a:pt x="564091" y="205317"/>
                      <a:pt x="628650" y="341842"/>
                    </a:cubicBezTo>
                  </a:path>
                </a:pathLst>
              </a:custGeom>
              <a:solidFill>
                <a:schemeClr val="bg1">
                  <a:alpha val="61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75" name="Conector reto 74"/>
              <p:cNvCxnSpPr/>
              <p:nvPr/>
            </p:nvCxnSpPr>
            <p:spPr>
              <a:xfrm rot="5400000">
                <a:off x="2889250" y="4210050"/>
                <a:ext cx="279400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to 75"/>
              <p:cNvCxnSpPr/>
              <p:nvPr/>
            </p:nvCxnSpPr>
            <p:spPr>
              <a:xfrm rot="5400000">
                <a:off x="3597275" y="4308475"/>
                <a:ext cx="133350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Forma livre 83"/>
              <p:cNvSpPr/>
              <p:nvPr/>
            </p:nvSpPr>
            <p:spPr>
              <a:xfrm flipV="1">
                <a:off x="4629150" y="3967692"/>
                <a:ext cx="341545" cy="175011"/>
              </a:xfrm>
              <a:custGeom>
                <a:avLst/>
                <a:gdLst>
                  <a:gd name="connsiteX0" fmla="*/ 0 w 635000"/>
                  <a:gd name="connsiteY0" fmla="*/ 232833 h 448733"/>
                  <a:gd name="connsiteX1" fmla="*/ 76200 w 635000"/>
                  <a:gd name="connsiteY1" fmla="*/ 23283 h 448733"/>
                  <a:gd name="connsiteX2" fmla="*/ 222250 w 635000"/>
                  <a:gd name="connsiteY2" fmla="*/ 93133 h 448733"/>
                  <a:gd name="connsiteX3" fmla="*/ 342900 w 635000"/>
                  <a:gd name="connsiteY3" fmla="*/ 182033 h 448733"/>
                  <a:gd name="connsiteX4" fmla="*/ 457200 w 635000"/>
                  <a:gd name="connsiteY4" fmla="*/ 131233 h 448733"/>
                  <a:gd name="connsiteX5" fmla="*/ 635000 w 635000"/>
                  <a:gd name="connsiteY5" fmla="*/ 448733 h 448733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457200 w 635000"/>
                  <a:gd name="connsiteY4" fmla="*/ 109008 h 426508"/>
                  <a:gd name="connsiteX5" fmla="*/ 635000 w 635000"/>
                  <a:gd name="connsiteY5" fmla="*/ 426508 h 426508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501650 w 635000"/>
                  <a:gd name="connsiteY4" fmla="*/ 204258 h 426508"/>
                  <a:gd name="connsiteX5" fmla="*/ 635000 w 635000"/>
                  <a:gd name="connsiteY5" fmla="*/ 426508 h 426508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463550 w 635000"/>
                  <a:gd name="connsiteY4" fmla="*/ 147108 h 426508"/>
                  <a:gd name="connsiteX5" fmla="*/ 635000 w 635000"/>
                  <a:gd name="connsiteY5" fmla="*/ 426508 h 426508"/>
                  <a:gd name="connsiteX0" fmla="*/ 0 w 628650"/>
                  <a:gd name="connsiteY0" fmla="*/ 210608 h 337608"/>
                  <a:gd name="connsiteX1" fmla="*/ 76200 w 628650"/>
                  <a:gd name="connsiteY1" fmla="*/ 1058 h 337608"/>
                  <a:gd name="connsiteX2" fmla="*/ 241300 w 628650"/>
                  <a:gd name="connsiteY2" fmla="*/ 204258 h 337608"/>
                  <a:gd name="connsiteX3" fmla="*/ 342900 w 628650"/>
                  <a:gd name="connsiteY3" fmla="*/ 159808 h 337608"/>
                  <a:gd name="connsiteX4" fmla="*/ 463550 w 628650"/>
                  <a:gd name="connsiteY4" fmla="*/ 147108 h 337608"/>
                  <a:gd name="connsiteX5" fmla="*/ 628650 w 628650"/>
                  <a:gd name="connsiteY5" fmla="*/ 337608 h 337608"/>
                  <a:gd name="connsiteX0" fmla="*/ 0 w 628650"/>
                  <a:gd name="connsiteY0" fmla="*/ 214842 h 341842"/>
                  <a:gd name="connsiteX1" fmla="*/ 76200 w 628650"/>
                  <a:gd name="connsiteY1" fmla="*/ 5292 h 341842"/>
                  <a:gd name="connsiteX2" fmla="*/ 241300 w 628650"/>
                  <a:gd name="connsiteY2" fmla="*/ 246592 h 341842"/>
                  <a:gd name="connsiteX3" fmla="*/ 342900 w 628650"/>
                  <a:gd name="connsiteY3" fmla="*/ 164042 h 341842"/>
                  <a:gd name="connsiteX4" fmla="*/ 463550 w 628650"/>
                  <a:gd name="connsiteY4" fmla="*/ 151342 h 341842"/>
                  <a:gd name="connsiteX5" fmla="*/ 628650 w 628650"/>
                  <a:gd name="connsiteY5" fmla="*/ 341842 h 341842"/>
                  <a:gd name="connsiteX0" fmla="*/ 0 w 628650"/>
                  <a:gd name="connsiteY0" fmla="*/ 236008 h 363008"/>
                  <a:gd name="connsiteX1" fmla="*/ 76200 w 628650"/>
                  <a:gd name="connsiteY1" fmla="*/ 26458 h 363008"/>
                  <a:gd name="connsiteX2" fmla="*/ 222250 w 628650"/>
                  <a:gd name="connsiteY2" fmla="*/ 77258 h 363008"/>
                  <a:gd name="connsiteX3" fmla="*/ 342900 w 628650"/>
                  <a:gd name="connsiteY3" fmla="*/ 185208 h 363008"/>
                  <a:gd name="connsiteX4" fmla="*/ 463550 w 628650"/>
                  <a:gd name="connsiteY4" fmla="*/ 172508 h 363008"/>
                  <a:gd name="connsiteX5" fmla="*/ 628650 w 628650"/>
                  <a:gd name="connsiteY5" fmla="*/ 363008 h 363008"/>
                  <a:gd name="connsiteX0" fmla="*/ 0 w 463550"/>
                  <a:gd name="connsiteY0" fmla="*/ 236008 h 236008"/>
                  <a:gd name="connsiteX1" fmla="*/ 76200 w 463550"/>
                  <a:gd name="connsiteY1" fmla="*/ 26458 h 236008"/>
                  <a:gd name="connsiteX2" fmla="*/ 222250 w 463550"/>
                  <a:gd name="connsiteY2" fmla="*/ 77258 h 236008"/>
                  <a:gd name="connsiteX3" fmla="*/ 342900 w 463550"/>
                  <a:gd name="connsiteY3" fmla="*/ 185208 h 236008"/>
                  <a:gd name="connsiteX4" fmla="*/ 463550 w 463550"/>
                  <a:gd name="connsiteY4" fmla="*/ 172508 h 236008"/>
                  <a:gd name="connsiteX0" fmla="*/ 0 w 342900"/>
                  <a:gd name="connsiteY0" fmla="*/ 236008 h 236008"/>
                  <a:gd name="connsiteX1" fmla="*/ 76200 w 342900"/>
                  <a:gd name="connsiteY1" fmla="*/ 26458 h 236008"/>
                  <a:gd name="connsiteX2" fmla="*/ 222250 w 342900"/>
                  <a:gd name="connsiteY2" fmla="*/ 77258 h 236008"/>
                  <a:gd name="connsiteX3" fmla="*/ 342900 w 342900"/>
                  <a:gd name="connsiteY3" fmla="*/ 185208 h 236008"/>
                  <a:gd name="connsiteX0" fmla="*/ 0 w 342900"/>
                  <a:gd name="connsiteY0" fmla="*/ 173567 h 173567"/>
                  <a:gd name="connsiteX1" fmla="*/ 82550 w 342900"/>
                  <a:gd name="connsiteY1" fmla="*/ 33867 h 173567"/>
                  <a:gd name="connsiteX2" fmla="*/ 222250 w 342900"/>
                  <a:gd name="connsiteY2" fmla="*/ 14817 h 173567"/>
                  <a:gd name="connsiteX3" fmla="*/ 342900 w 342900"/>
                  <a:gd name="connsiteY3" fmla="*/ 122767 h 173567"/>
                  <a:gd name="connsiteX0" fmla="*/ 0 w 269228"/>
                  <a:gd name="connsiteY0" fmla="*/ 175011 h 175011"/>
                  <a:gd name="connsiteX1" fmla="*/ 82550 w 269228"/>
                  <a:gd name="connsiteY1" fmla="*/ 35311 h 175011"/>
                  <a:gd name="connsiteX2" fmla="*/ 222250 w 269228"/>
                  <a:gd name="connsiteY2" fmla="*/ 16261 h 175011"/>
                  <a:gd name="connsiteX3" fmla="*/ 269228 w 269228"/>
                  <a:gd name="connsiteY3" fmla="*/ 132878 h 175011"/>
                  <a:gd name="connsiteX0" fmla="*/ 0 w 278277"/>
                  <a:gd name="connsiteY0" fmla="*/ 175011 h 175011"/>
                  <a:gd name="connsiteX1" fmla="*/ 82550 w 278277"/>
                  <a:gd name="connsiteY1" fmla="*/ 35311 h 175011"/>
                  <a:gd name="connsiteX2" fmla="*/ 222250 w 278277"/>
                  <a:gd name="connsiteY2" fmla="*/ 16261 h 175011"/>
                  <a:gd name="connsiteX3" fmla="*/ 269228 w 278277"/>
                  <a:gd name="connsiteY3" fmla="*/ 132878 h 175011"/>
                  <a:gd name="connsiteX4" fmla="*/ 276541 w 278277"/>
                  <a:gd name="connsiteY4" fmla="*/ 142745 h 175011"/>
                  <a:gd name="connsiteX0" fmla="*/ 0 w 341545"/>
                  <a:gd name="connsiteY0" fmla="*/ 175011 h 175011"/>
                  <a:gd name="connsiteX1" fmla="*/ 82550 w 341545"/>
                  <a:gd name="connsiteY1" fmla="*/ 35311 h 175011"/>
                  <a:gd name="connsiteX2" fmla="*/ 222250 w 341545"/>
                  <a:gd name="connsiteY2" fmla="*/ 16261 h 175011"/>
                  <a:gd name="connsiteX3" fmla="*/ 269228 w 341545"/>
                  <a:gd name="connsiteY3" fmla="*/ 132878 h 175011"/>
                  <a:gd name="connsiteX4" fmla="*/ 341545 w 341545"/>
                  <a:gd name="connsiteY4" fmla="*/ 134077 h 17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45" h="175011">
                    <a:moveTo>
                      <a:pt x="0" y="175011"/>
                    </a:moveTo>
                    <a:cubicBezTo>
                      <a:pt x="19579" y="81877"/>
                      <a:pt x="45508" y="61769"/>
                      <a:pt x="82550" y="35311"/>
                    </a:cubicBezTo>
                    <a:cubicBezTo>
                      <a:pt x="119592" y="8853"/>
                      <a:pt x="191137" y="0"/>
                      <a:pt x="222250" y="16261"/>
                    </a:cubicBezTo>
                    <a:cubicBezTo>
                      <a:pt x="253363" y="32522"/>
                      <a:pt x="249346" y="113242"/>
                      <a:pt x="269228" y="132878"/>
                    </a:cubicBezTo>
                    <a:cubicBezTo>
                      <a:pt x="289110" y="152514"/>
                      <a:pt x="340022" y="132022"/>
                      <a:pt x="341545" y="134077"/>
                    </a:cubicBezTo>
                  </a:path>
                </a:pathLst>
              </a:custGeom>
              <a:solidFill>
                <a:schemeClr val="bg1">
                  <a:alpha val="61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87" name="Conector reto 86"/>
              <p:cNvCxnSpPr/>
              <p:nvPr/>
            </p:nvCxnSpPr>
            <p:spPr>
              <a:xfrm rot="5400000">
                <a:off x="4432117" y="4181978"/>
                <a:ext cx="381357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Forma livre 91"/>
              <p:cNvSpPr/>
              <p:nvPr/>
            </p:nvSpPr>
            <p:spPr>
              <a:xfrm flipH="1" flipV="1">
                <a:off x="5605010" y="3968402"/>
                <a:ext cx="341545" cy="175011"/>
              </a:xfrm>
              <a:custGeom>
                <a:avLst/>
                <a:gdLst>
                  <a:gd name="connsiteX0" fmla="*/ 0 w 635000"/>
                  <a:gd name="connsiteY0" fmla="*/ 232833 h 448733"/>
                  <a:gd name="connsiteX1" fmla="*/ 76200 w 635000"/>
                  <a:gd name="connsiteY1" fmla="*/ 23283 h 448733"/>
                  <a:gd name="connsiteX2" fmla="*/ 222250 w 635000"/>
                  <a:gd name="connsiteY2" fmla="*/ 93133 h 448733"/>
                  <a:gd name="connsiteX3" fmla="*/ 342900 w 635000"/>
                  <a:gd name="connsiteY3" fmla="*/ 182033 h 448733"/>
                  <a:gd name="connsiteX4" fmla="*/ 457200 w 635000"/>
                  <a:gd name="connsiteY4" fmla="*/ 131233 h 448733"/>
                  <a:gd name="connsiteX5" fmla="*/ 635000 w 635000"/>
                  <a:gd name="connsiteY5" fmla="*/ 448733 h 448733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457200 w 635000"/>
                  <a:gd name="connsiteY4" fmla="*/ 109008 h 426508"/>
                  <a:gd name="connsiteX5" fmla="*/ 635000 w 635000"/>
                  <a:gd name="connsiteY5" fmla="*/ 426508 h 426508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501650 w 635000"/>
                  <a:gd name="connsiteY4" fmla="*/ 204258 h 426508"/>
                  <a:gd name="connsiteX5" fmla="*/ 635000 w 635000"/>
                  <a:gd name="connsiteY5" fmla="*/ 426508 h 426508"/>
                  <a:gd name="connsiteX0" fmla="*/ 0 w 635000"/>
                  <a:gd name="connsiteY0" fmla="*/ 210608 h 426508"/>
                  <a:gd name="connsiteX1" fmla="*/ 76200 w 635000"/>
                  <a:gd name="connsiteY1" fmla="*/ 1058 h 426508"/>
                  <a:gd name="connsiteX2" fmla="*/ 241300 w 635000"/>
                  <a:gd name="connsiteY2" fmla="*/ 204258 h 426508"/>
                  <a:gd name="connsiteX3" fmla="*/ 342900 w 635000"/>
                  <a:gd name="connsiteY3" fmla="*/ 159808 h 426508"/>
                  <a:gd name="connsiteX4" fmla="*/ 463550 w 635000"/>
                  <a:gd name="connsiteY4" fmla="*/ 147108 h 426508"/>
                  <a:gd name="connsiteX5" fmla="*/ 635000 w 635000"/>
                  <a:gd name="connsiteY5" fmla="*/ 426508 h 426508"/>
                  <a:gd name="connsiteX0" fmla="*/ 0 w 628650"/>
                  <a:gd name="connsiteY0" fmla="*/ 210608 h 337608"/>
                  <a:gd name="connsiteX1" fmla="*/ 76200 w 628650"/>
                  <a:gd name="connsiteY1" fmla="*/ 1058 h 337608"/>
                  <a:gd name="connsiteX2" fmla="*/ 241300 w 628650"/>
                  <a:gd name="connsiteY2" fmla="*/ 204258 h 337608"/>
                  <a:gd name="connsiteX3" fmla="*/ 342900 w 628650"/>
                  <a:gd name="connsiteY3" fmla="*/ 159808 h 337608"/>
                  <a:gd name="connsiteX4" fmla="*/ 463550 w 628650"/>
                  <a:gd name="connsiteY4" fmla="*/ 147108 h 337608"/>
                  <a:gd name="connsiteX5" fmla="*/ 628650 w 628650"/>
                  <a:gd name="connsiteY5" fmla="*/ 337608 h 337608"/>
                  <a:gd name="connsiteX0" fmla="*/ 0 w 628650"/>
                  <a:gd name="connsiteY0" fmla="*/ 214842 h 341842"/>
                  <a:gd name="connsiteX1" fmla="*/ 76200 w 628650"/>
                  <a:gd name="connsiteY1" fmla="*/ 5292 h 341842"/>
                  <a:gd name="connsiteX2" fmla="*/ 241300 w 628650"/>
                  <a:gd name="connsiteY2" fmla="*/ 246592 h 341842"/>
                  <a:gd name="connsiteX3" fmla="*/ 342900 w 628650"/>
                  <a:gd name="connsiteY3" fmla="*/ 164042 h 341842"/>
                  <a:gd name="connsiteX4" fmla="*/ 463550 w 628650"/>
                  <a:gd name="connsiteY4" fmla="*/ 151342 h 341842"/>
                  <a:gd name="connsiteX5" fmla="*/ 628650 w 628650"/>
                  <a:gd name="connsiteY5" fmla="*/ 341842 h 341842"/>
                  <a:gd name="connsiteX0" fmla="*/ 0 w 628650"/>
                  <a:gd name="connsiteY0" fmla="*/ 236008 h 363008"/>
                  <a:gd name="connsiteX1" fmla="*/ 76200 w 628650"/>
                  <a:gd name="connsiteY1" fmla="*/ 26458 h 363008"/>
                  <a:gd name="connsiteX2" fmla="*/ 222250 w 628650"/>
                  <a:gd name="connsiteY2" fmla="*/ 77258 h 363008"/>
                  <a:gd name="connsiteX3" fmla="*/ 342900 w 628650"/>
                  <a:gd name="connsiteY3" fmla="*/ 185208 h 363008"/>
                  <a:gd name="connsiteX4" fmla="*/ 463550 w 628650"/>
                  <a:gd name="connsiteY4" fmla="*/ 172508 h 363008"/>
                  <a:gd name="connsiteX5" fmla="*/ 628650 w 628650"/>
                  <a:gd name="connsiteY5" fmla="*/ 363008 h 363008"/>
                  <a:gd name="connsiteX0" fmla="*/ 0 w 463550"/>
                  <a:gd name="connsiteY0" fmla="*/ 236008 h 236008"/>
                  <a:gd name="connsiteX1" fmla="*/ 76200 w 463550"/>
                  <a:gd name="connsiteY1" fmla="*/ 26458 h 236008"/>
                  <a:gd name="connsiteX2" fmla="*/ 222250 w 463550"/>
                  <a:gd name="connsiteY2" fmla="*/ 77258 h 236008"/>
                  <a:gd name="connsiteX3" fmla="*/ 342900 w 463550"/>
                  <a:gd name="connsiteY3" fmla="*/ 185208 h 236008"/>
                  <a:gd name="connsiteX4" fmla="*/ 463550 w 463550"/>
                  <a:gd name="connsiteY4" fmla="*/ 172508 h 236008"/>
                  <a:gd name="connsiteX0" fmla="*/ 0 w 342900"/>
                  <a:gd name="connsiteY0" fmla="*/ 236008 h 236008"/>
                  <a:gd name="connsiteX1" fmla="*/ 76200 w 342900"/>
                  <a:gd name="connsiteY1" fmla="*/ 26458 h 236008"/>
                  <a:gd name="connsiteX2" fmla="*/ 222250 w 342900"/>
                  <a:gd name="connsiteY2" fmla="*/ 77258 h 236008"/>
                  <a:gd name="connsiteX3" fmla="*/ 342900 w 342900"/>
                  <a:gd name="connsiteY3" fmla="*/ 185208 h 236008"/>
                  <a:gd name="connsiteX0" fmla="*/ 0 w 342900"/>
                  <a:gd name="connsiteY0" fmla="*/ 173567 h 173567"/>
                  <a:gd name="connsiteX1" fmla="*/ 82550 w 342900"/>
                  <a:gd name="connsiteY1" fmla="*/ 33867 h 173567"/>
                  <a:gd name="connsiteX2" fmla="*/ 222250 w 342900"/>
                  <a:gd name="connsiteY2" fmla="*/ 14817 h 173567"/>
                  <a:gd name="connsiteX3" fmla="*/ 342900 w 342900"/>
                  <a:gd name="connsiteY3" fmla="*/ 122767 h 173567"/>
                  <a:gd name="connsiteX0" fmla="*/ 0 w 269228"/>
                  <a:gd name="connsiteY0" fmla="*/ 175011 h 175011"/>
                  <a:gd name="connsiteX1" fmla="*/ 82550 w 269228"/>
                  <a:gd name="connsiteY1" fmla="*/ 35311 h 175011"/>
                  <a:gd name="connsiteX2" fmla="*/ 222250 w 269228"/>
                  <a:gd name="connsiteY2" fmla="*/ 16261 h 175011"/>
                  <a:gd name="connsiteX3" fmla="*/ 269228 w 269228"/>
                  <a:gd name="connsiteY3" fmla="*/ 132878 h 175011"/>
                  <a:gd name="connsiteX0" fmla="*/ 0 w 278277"/>
                  <a:gd name="connsiteY0" fmla="*/ 175011 h 175011"/>
                  <a:gd name="connsiteX1" fmla="*/ 82550 w 278277"/>
                  <a:gd name="connsiteY1" fmla="*/ 35311 h 175011"/>
                  <a:gd name="connsiteX2" fmla="*/ 222250 w 278277"/>
                  <a:gd name="connsiteY2" fmla="*/ 16261 h 175011"/>
                  <a:gd name="connsiteX3" fmla="*/ 269228 w 278277"/>
                  <a:gd name="connsiteY3" fmla="*/ 132878 h 175011"/>
                  <a:gd name="connsiteX4" fmla="*/ 276541 w 278277"/>
                  <a:gd name="connsiteY4" fmla="*/ 142745 h 175011"/>
                  <a:gd name="connsiteX0" fmla="*/ 0 w 341545"/>
                  <a:gd name="connsiteY0" fmla="*/ 175011 h 175011"/>
                  <a:gd name="connsiteX1" fmla="*/ 82550 w 341545"/>
                  <a:gd name="connsiteY1" fmla="*/ 35311 h 175011"/>
                  <a:gd name="connsiteX2" fmla="*/ 222250 w 341545"/>
                  <a:gd name="connsiteY2" fmla="*/ 16261 h 175011"/>
                  <a:gd name="connsiteX3" fmla="*/ 269228 w 341545"/>
                  <a:gd name="connsiteY3" fmla="*/ 132878 h 175011"/>
                  <a:gd name="connsiteX4" fmla="*/ 341545 w 341545"/>
                  <a:gd name="connsiteY4" fmla="*/ 134077 h 175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45" h="175011">
                    <a:moveTo>
                      <a:pt x="0" y="175011"/>
                    </a:moveTo>
                    <a:cubicBezTo>
                      <a:pt x="19579" y="81877"/>
                      <a:pt x="45508" y="61769"/>
                      <a:pt x="82550" y="35311"/>
                    </a:cubicBezTo>
                    <a:cubicBezTo>
                      <a:pt x="119592" y="8853"/>
                      <a:pt x="191137" y="0"/>
                      <a:pt x="222250" y="16261"/>
                    </a:cubicBezTo>
                    <a:cubicBezTo>
                      <a:pt x="253363" y="32522"/>
                      <a:pt x="249346" y="113242"/>
                      <a:pt x="269228" y="132878"/>
                    </a:cubicBezTo>
                    <a:cubicBezTo>
                      <a:pt x="289110" y="152514"/>
                      <a:pt x="340022" y="132022"/>
                      <a:pt x="341545" y="134077"/>
                    </a:cubicBezTo>
                  </a:path>
                </a:pathLst>
              </a:custGeom>
              <a:solidFill>
                <a:schemeClr val="bg1">
                  <a:alpha val="61000"/>
                </a:schemeClr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93" name="Conector reto 92"/>
              <p:cNvCxnSpPr/>
              <p:nvPr/>
            </p:nvCxnSpPr>
            <p:spPr>
              <a:xfrm rot="5400000">
                <a:off x="5432084" y="4191714"/>
                <a:ext cx="347395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ector reto 93"/>
              <p:cNvCxnSpPr/>
              <p:nvPr/>
            </p:nvCxnSpPr>
            <p:spPr>
              <a:xfrm rot="5400000">
                <a:off x="5758936" y="4178368"/>
                <a:ext cx="381357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upo 56"/>
          <p:cNvGrpSpPr/>
          <p:nvPr/>
        </p:nvGrpSpPr>
        <p:grpSpPr>
          <a:xfrm>
            <a:off x="2736547" y="391397"/>
            <a:ext cx="1920594" cy="665287"/>
            <a:chOff x="2085945" y="2111737"/>
            <a:chExt cx="2187153" cy="1292864"/>
          </a:xfrm>
        </p:grpSpPr>
        <p:cxnSp>
          <p:nvCxnSpPr>
            <p:cNvPr id="31" name="Conector de seta reta 2"/>
            <p:cNvCxnSpPr/>
            <p:nvPr/>
          </p:nvCxnSpPr>
          <p:spPr>
            <a:xfrm>
              <a:off x="2085945" y="2947978"/>
              <a:ext cx="2000264" cy="1588"/>
            </a:xfrm>
            <a:prstGeom prst="straightConnector1">
              <a:avLst/>
            </a:prstGeom>
            <a:ln w="190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ixaDeTexto 31"/>
            <p:cNvSpPr txBox="1"/>
            <p:nvPr/>
          </p:nvSpPr>
          <p:spPr>
            <a:xfrm>
              <a:off x="2909863" y="2831447"/>
              <a:ext cx="250456" cy="358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600" dirty="0" smtClean="0"/>
                <a:t>|</a:t>
              </a:r>
              <a:endParaRPr lang="pt-BR" sz="600" dirty="0"/>
            </a:p>
          </p:txBody>
        </p:sp>
        <p:sp>
          <p:nvSpPr>
            <p:cNvPr id="33" name="CaixaDeTexto 32"/>
            <p:cNvSpPr txBox="1"/>
            <p:nvPr/>
          </p:nvSpPr>
          <p:spPr>
            <a:xfrm>
              <a:off x="2899028" y="2931347"/>
              <a:ext cx="276013" cy="448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900" dirty="0" smtClean="0"/>
                <a:t>0</a:t>
              </a:r>
              <a:endParaRPr lang="pt-BR" sz="900" dirty="0"/>
            </a:p>
          </p:txBody>
        </p:sp>
        <p:sp>
          <p:nvSpPr>
            <p:cNvPr id="34" name="CaixaDeTexto 33"/>
            <p:cNvSpPr txBox="1"/>
            <p:nvPr/>
          </p:nvSpPr>
          <p:spPr>
            <a:xfrm>
              <a:off x="3962400" y="2956021"/>
              <a:ext cx="310698" cy="448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900" dirty="0" smtClean="0">
                  <a:sym typeface="Symbol"/>
                </a:rPr>
                <a:t></a:t>
              </a:r>
              <a:endParaRPr lang="pt-BR" sz="900" dirty="0"/>
            </a:p>
          </p:txBody>
        </p:sp>
        <p:cxnSp>
          <p:nvCxnSpPr>
            <p:cNvPr id="35" name="Conector de seta reta 34"/>
            <p:cNvCxnSpPr/>
            <p:nvPr/>
          </p:nvCxnSpPr>
          <p:spPr>
            <a:xfrm rot="5400000" flipH="1" flipV="1">
              <a:off x="3013593" y="2761021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de seta reta 35"/>
            <p:cNvCxnSpPr/>
            <p:nvPr/>
          </p:nvCxnSpPr>
          <p:spPr>
            <a:xfrm rot="5400000" flipH="1" flipV="1">
              <a:off x="2269520" y="2763826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ixaDeTexto 36"/>
            <p:cNvSpPr txBox="1"/>
            <p:nvPr/>
          </p:nvSpPr>
          <p:spPr>
            <a:xfrm>
              <a:off x="3005521" y="2347936"/>
              <a:ext cx="423878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800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pt-BR" sz="800" dirty="0" smtClean="0"/>
                <a:t>/2</a:t>
              </a:r>
              <a:endParaRPr lang="pt-BR" sz="800" dirty="0"/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3087938" y="2922682"/>
              <a:ext cx="343557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>
                  <a:sym typeface="Symbol"/>
                </a:rPr>
                <a:t></a:t>
              </a:r>
              <a:r>
                <a:rPr lang="pt-BR" sz="800" baseline="-25000" dirty="0" smtClean="0">
                  <a:sym typeface="Symbol"/>
                </a:rPr>
                <a:t>0</a:t>
              </a:r>
              <a:endParaRPr lang="pt-BR" sz="800" baseline="-25000" dirty="0"/>
            </a:p>
          </p:txBody>
        </p:sp>
        <p:sp>
          <p:nvSpPr>
            <p:cNvPr id="39" name="CaixaDeTexto 38"/>
            <p:cNvSpPr txBox="1"/>
            <p:nvPr/>
          </p:nvSpPr>
          <p:spPr>
            <a:xfrm>
              <a:off x="2223842" y="2922682"/>
              <a:ext cx="447608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>
                  <a:sym typeface="Symbol"/>
                </a:rPr>
                <a:t>– </a:t>
              </a:r>
              <a:r>
                <a:rPr lang="pt-BR" sz="800" baseline="-25000" dirty="0" smtClean="0">
                  <a:sym typeface="Symbol"/>
                </a:rPr>
                <a:t>1 </a:t>
              </a:r>
              <a:endParaRPr lang="pt-BR" sz="800" baseline="-25000" dirty="0"/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2616334" y="2111737"/>
              <a:ext cx="717780" cy="478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>
                  <a:sym typeface="Symbol"/>
                </a:rPr>
                <a:t>|</a:t>
              </a:r>
              <a:r>
                <a:rPr lang="pt-BR" sz="1000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X</a:t>
              </a:r>
              <a:r>
                <a:rPr lang="pt-BR" sz="1000" baseline="-25000" dirty="0" smtClean="0">
                  <a:sym typeface="Symbol"/>
                </a:rPr>
                <a:t>1</a:t>
              </a:r>
              <a:r>
                <a:rPr lang="pt-BR" sz="1000" dirty="0" smtClean="0">
                  <a:sym typeface="Symbol"/>
                </a:rPr>
                <a:t>(</a:t>
              </a:r>
              <a:r>
                <a:rPr lang="pt-BR" sz="1000" i="1" dirty="0" smtClean="0">
                  <a:sym typeface="Symbol"/>
                </a:rPr>
                <a:t>j</a:t>
              </a:r>
              <a:r>
                <a:rPr lang="pt-BR" sz="1000" dirty="0" smtClean="0">
                  <a:sym typeface="Symbol"/>
                </a:rPr>
                <a:t>)|</a:t>
              </a:r>
              <a:endParaRPr lang="pt-BR" sz="1000" baseline="-25000" dirty="0"/>
            </a:p>
          </p:txBody>
        </p:sp>
        <p:cxnSp>
          <p:nvCxnSpPr>
            <p:cNvPr id="43" name="Conector de seta reta 42"/>
            <p:cNvCxnSpPr/>
            <p:nvPr/>
          </p:nvCxnSpPr>
          <p:spPr>
            <a:xfrm rot="5400000" flipH="1" flipV="1">
              <a:off x="3389837" y="2763826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/>
            <p:nvPr/>
          </p:nvCxnSpPr>
          <p:spPr>
            <a:xfrm rot="5400000" flipH="1" flipV="1">
              <a:off x="2642959" y="2763826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aixaDeTexto 44"/>
            <p:cNvSpPr txBox="1"/>
            <p:nvPr/>
          </p:nvSpPr>
          <p:spPr>
            <a:xfrm>
              <a:off x="3379197" y="2347936"/>
              <a:ext cx="423878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8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pt-BR" sz="800" dirty="0" smtClean="0"/>
                <a:t>/2</a:t>
              </a:r>
              <a:endParaRPr lang="pt-BR" sz="800" dirty="0"/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2258166" y="2347936"/>
              <a:ext cx="423878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8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pt-BR" sz="800" dirty="0" smtClean="0"/>
                <a:t>/2</a:t>
              </a:r>
              <a:endParaRPr lang="pt-BR" sz="800" dirty="0"/>
            </a:p>
          </p:txBody>
        </p:sp>
        <p:sp>
          <p:nvSpPr>
            <p:cNvPr id="47" name="CaixaDeTexto 46"/>
            <p:cNvSpPr txBox="1"/>
            <p:nvPr/>
          </p:nvSpPr>
          <p:spPr>
            <a:xfrm>
              <a:off x="2631844" y="2347936"/>
              <a:ext cx="423878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800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pt-BR" sz="800" dirty="0" smtClean="0"/>
                <a:t>/2</a:t>
              </a:r>
              <a:endParaRPr lang="pt-BR" sz="800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3439543" y="2922682"/>
              <a:ext cx="343557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>
                  <a:sym typeface="Symbol"/>
                </a:rPr>
                <a:t></a:t>
              </a:r>
              <a:r>
                <a:rPr lang="pt-BR" sz="800" baseline="-25000" dirty="0" smtClean="0">
                  <a:sym typeface="Symbol"/>
                </a:rPr>
                <a:t>1</a:t>
              </a:r>
              <a:endParaRPr lang="pt-BR" sz="800" baseline="-25000" dirty="0"/>
            </a:p>
          </p:txBody>
        </p:sp>
        <p:sp>
          <p:nvSpPr>
            <p:cNvPr id="49" name="CaixaDeTexto 48"/>
            <p:cNvSpPr txBox="1"/>
            <p:nvPr/>
          </p:nvSpPr>
          <p:spPr>
            <a:xfrm>
              <a:off x="2592290" y="2922682"/>
              <a:ext cx="447608" cy="418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>
                  <a:sym typeface="Symbol"/>
                </a:rPr>
                <a:t>– </a:t>
              </a:r>
              <a:r>
                <a:rPr lang="pt-BR" sz="800" baseline="-25000" dirty="0" smtClean="0">
                  <a:sym typeface="Symbol"/>
                </a:rPr>
                <a:t>0 </a:t>
              </a:r>
              <a:endParaRPr lang="pt-BR" sz="800" baseline="-25000" dirty="0"/>
            </a:p>
          </p:txBody>
        </p:sp>
      </p:grpSp>
      <p:sp>
        <p:nvSpPr>
          <p:cNvPr id="59" name="CaixaDeTexto 58"/>
          <p:cNvSpPr txBox="1"/>
          <p:nvPr/>
        </p:nvSpPr>
        <p:spPr>
          <a:xfrm>
            <a:off x="1875565" y="179084"/>
            <a:ext cx="2841334" cy="223225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1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pt-BR" sz="1000" baseline="-25000" dirty="0" smtClean="0"/>
              <a:t>1</a:t>
            </a:r>
            <a:r>
              <a:rPr lang="pt-BR" sz="1000" dirty="0" smtClean="0"/>
              <a:t>[</a:t>
            </a:r>
            <a:r>
              <a:rPr lang="pt-BR" sz="1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t-BR" sz="1000" dirty="0" smtClean="0"/>
              <a:t>] é real e periódico: espectro simétrico </a:t>
            </a:r>
            <a:r>
              <a:rPr lang="pt-BR" sz="1000" dirty="0" err="1" smtClean="0"/>
              <a:t>wrt</a:t>
            </a:r>
            <a:r>
              <a:rPr lang="pt-BR" sz="1000" dirty="0" smtClean="0"/>
              <a:t> </a:t>
            </a:r>
            <a:r>
              <a:rPr lang="pt-BR" sz="1000" dirty="0" smtClean="0">
                <a:sym typeface="Symbol"/>
              </a:rPr>
              <a:t> =0</a:t>
            </a:r>
            <a:endParaRPr lang="pt-BR" dirty="0"/>
          </a:p>
        </p:txBody>
      </p:sp>
      <p:sp>
        <p:nvSpPr>
          <p:cNvPr id="60" name="CaixaDeTexto 59"/>
          <p:cNvSpPr txBox="1"/>
          <p:nvPr/>
        </p:nvSpPr>
        <p:spPr>
          <a:xfrm>
            <a:off x="862881" y="677710"/>
            <a:ext cx="1162990" cy="284780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dirty="0" smtClean="0"/>
              <a:t>CN: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s</a:t>
            </a:r>
            <a:r>
              <a:rPr lang="pt-BR" dirty="0" smtClean="0">
                <a:sym typeface="Symbol"/>
              </a:rPr>
              <a:t> &gt; 2</a:t>
            </a:r>
            <a:r>
              <a:rPr lang="pt-BR" dirty="0" smtClean="0">
                <a:sym typeface="Symbol"/>
              </a:rPr>
              <a:t>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1</a:t>
            </a:r>
            <a:r>
              <a:rPr lang="pt-BR" dirty="0" smtClean="0"/>
              <a:t> </a:t>
            </a:r>
            <a:endParaRPr lang="pt-BR" dirty="0"/>
          </a:p>
        </p:txBody>
      </p:sp>
      <p:cxnSp>
        <p:nvCxnSpPr>
          <p:cNvPr id="62" name="Conector reto 61"/>
          <p:cNvCxnSpPr/>
          <p:nvPr/>
        </p:nvCxnSpPr>
        <p:spPr>
          <a:xfrm>
            <a:off x="3553389" y="1555577"/>
            <a:ext cx="1036653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de seta reta 2"/>
          <p:cNvCxnSpPr/>
          <p:nvPr/>
        </p:nvCxnSpPr>
        <p:spPr>
          <a:xfrm>
            <a:off x="826930" y="1389064"/>
            <a:ext cx="5363037" cy="817"/>
          </a:xfrm>
          <a:prstGeom prst="straightConnector1">
            <a:avLst/>
          </a:prstGeom>
          <a:ln w="190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aixaDeTexto 66"/>
          <p:cNvSpPr txBox="1"/>
          <p:nvPr/>
        </p:nvSpPr>
        <p:spPr>
          <a:xfrm>
            <a:off x="3446537" y="1376177"/>
            <a:ext cx="196379" cy="207836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900" dirty="0" smtClean="0"/>
              <a:t>0</a:t>
            </a:r>
            <a:endParaRPr lang="pt-BR" sz="900" dirty="0"/>
          </a:p>
        </p:txBody>
      </p:sp>
      <p:sp>
        <p:nvSpPr>
          <p:cNvPr id="68" name="CaixaDeTexto 67"/>
          <p:cNvSpPr txBox="1"/>
          <p:nvPr/>
        </p:nvSpPr>
        <p:spPr>
          <a:xfrm>
            <a:off x="5878366" y="1385361"/>
            <a:ext cx="226837" cy="207836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900" dirty="0" smtClean="0">
                <a:sym typeface="Symbol"/>
              </a:rPr>
              <a:t></a:t>
            </a:r>
            <a:endParaRPr lang="pt-BR" sz="900" dirty="0"/>
          </a:p>
        </p:txBody>
      </p:sp>
      <p:sp>
        <p:nvSpPr>
          <p:cNvPr id="72" name="CaixaDeTexto 71"/>
          <p:cNvSpPr txBox="1"/>
          <p:nvPr/>
        </p:nvSpPr>
        <p:spPr>
          <a:xfrm>
            <a:off x="3612423" y="1375228"/>
            <a:ext cx="255691" cy="192447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800" dirty="0" smtClean="0">
                <a:sym typeface="Symbol"/>
              </a:rPr>
              <a:t></a:t>
            </a:r>
            <a:r>
              <a:rPr lang="pt-BR" sz="800" baseline="-25000" dirty="0" smtClean="0">
                <a:sym typeface="Symbol"/>
              </a:rPr>
              <a:t>0</a:t>
            </a:r>
            <a:endParaRPr lang="pt-BR" sz="800" baseline="-25000" dirty="0"/>
          </a:p>
        </p:txBody>
      </p:sp>
      <p:sp>
        <p:nvSpPr>
          <p:cNvPr id="73" name="CaixaDeTexto 72"/>
          <p:cNvSpPr txBox="1"/>
          <p:nvPr/>
        </p:nvSpPr>
        <p:spPr>
          <a:xfrm>
            <a:off x="2853641" y="1375228"/>
            <a:ext cx="347061" cy="192447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800" dirty="0" smtClean="0">
                <a:sym typeface="Symbol"/>
              </a:rPr>
              <a:t>– </a:t>
            </a:r>
            <a:r>
              <a:rPr lang="pt-BR" sz="800" baseline="-25000" dirty="0" smtClean="0">
                <a:sym typeface="Symbol"/>
              </a:rPr>
              <a:t>1 </a:t>
            </a:r>
            <a:endParaRPr lang="pt-BR" sz="800" baseline="-25000" dirty="0"/>
          </a:p>
        </p:txBody>
      </p:sp>
      <p:sp>
        <p:nvSpPr>
          <p:cNvPr id="74" name="CaixaDeTexto 73"/>
          <p:cNvSpPr txBox="1"/>
          <p:nvPr/>
        </p:nvSpPr>
        <p:spPr>
          <a:xfrm>
            <a:off x="3198297" y="957929"/>
            <a:ext cx="627588" cy="223225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1000" dirty="0" smtClean="0">
                <a:sym typeface="Symbol"/>
              </a:rPr>
              <a:t>|</a:t>
            </a:r>
            <a:r>
              <a:rPr lang="pt-BR" sz="10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pt-BR" sz="1000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a</a:t>
            </a:r>
            <a:r>
              <a:rPr lang="pt-BR" sz="1000" baseline="-25000" dirty="0" smtClean="0">
                <a:sym typeface="Symbol"/>
              </a:rPr>
              <a:t>1</a:t>
            </a:r>
            <a:r>
              <a:rPr lang="pt-BR" sz="1000" dirty="0" smtClean="0">
                <a:sym typeface="Symbol"/>
              </a:rPr>
              <a:t>(</a:t>
            </a:r>
            <a:r>
              <a:rPr lang="pt-BR" sz="1000" i="1" dirty="0" smtClean="0">
                <a:sym typeface="Symbol"/>
              </a:rPr>
              <a:t>j</a:t>
            </a:r>
            <a:r>
              <a:rPr lang="pt-BR" sz="1000" dirty="0" smtClean="0">
                <a:sym typeface="Symbol"/>
              </a:rPr>
              <a:t>)|</a:t>
            </a:r>
            <a:endParaRPr lang="pt-BR" sz="1000" baseline="-25000" dirty="0"/>
          </a:p>
        </p:txBody>
      </p:sp>
      <p:grpSp>
        <p:nvGrpSpPr>
          <p:cNvPr id="97" name="Grupo 96"/>
          <p:cNvGrpSpPr/>
          <p:nvPr/>
        </p:nvGrpSpPr>
        <p:grpSpPr>
          <a:xfrm>
            <a:off x="3062850" y="1191505"/>
            <a:ext cx="985173" cy="321441"/>
            <a:chOff x="3487942" y="2315476"/>
            <a:chExt cx="1121905" cy="624662"/>
          </a:xfrm>
        </p:grpSpPr>
        <p:sp>
          <p:nvSpPr>
            <p:cNvPr id="66" name="CaixaDeTexto 65"/>
            <p:cNvSpPr txBox="1"/>
            <p:nvPr/>
          </p:nvSpPr>
          <p:spPr>
            <a:xfrm>
              <a:off x="3935716" y="2581273"/>
              <a:ext cx="250456" cy="358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600" dirty="0" smtClean="0"/>
                <a:t>|</a:t>
              </a:r>
              <a:endParaRPr lang="pt-BR" sz="600" dirty="0"/>
            </a:p>
          </p:txBody>
        </p:sp>
        <p:cxnSp>
          <p:nvCxnSpPr>
            <p:cNvPr id="69" name="Conector de seta reta 68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de seta reta 69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ector de seta reta 74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ector de seta reta 75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CaixaDeTexto 79"/>
          <p:cNvSpPr txBox="1"/>
          <p:nvPr/>
        </p:nvSpPr>
        <p:spPr>
          <a:xfrm>
            <a:off x="3921178" y="1375228"/>
            <a:ext cx="255691" cy="192447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800" dirty="0" smtClean="0">
                <a:sym typeface="Symbol"/>
              </a:rPr>
              <a:t></a:t>
            </a:r>
            <a:r>
              <a:rPr lang="pt-BR" sz="800" baseline="-25000" dirty="0" smtClean="0">
                <a:sym typeface="Symbol"/>
              </a:rPr>
              <a:t>1</a:t>
            </a:r>
            <a:endParaRPr lang="pt-BR" sz="800" baseline="-25000" dirty="0"/>
          </a:p>
        </p:txBody>
      </p:sp>
      <p:sp>
        <p:nvSpPr>
          <p:cNvPr id="81" name="CaixaDeTexto 80"/>
          <p:cNvSpPr txBox="1"/>
          <p:nvPr/>
        </p:nvSpPr>
        <p:spPr>
          <a:xfrm>
            <a:off x="3177185" y="1375228"/>
            <a:ext cx="347061" cy="192447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800" dirty="0" smtClean="0">
                <a:sym typeface="Symbol"/>
              </a:rPr>
              <a:t>– </a:t>
            </a:r>
            <a:r>
              <a:rPr lang="pt-BR" sz="800" baseline="-25000" dirty="0" smtClean="0">
                <a:sym typeface="Symbol"/>
              </a:rPr>
              <a:t>0 </a:t>
            </a:r>
            <a:endParaRPr lang="pt-BR" sz="800" baseline="-25000" dirty="0"/>
          </a:p>
        </p:txBody>
      </p:sp>
      <p:cxnSp>
        <p:nvCxnSpPr>
          <p:cNvPr id="86" name="Conector reto 85"/>
          <p:cNvCxnSpPr/>
          <p:nvPr/>
        </p:nvCxnSpPr>
        <p:spPr>
          <a:xfrm rot="5400000">
            <a:off x="4550385" y="1376490"/>
            <a:ext cx="91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to 86"/>
          <p:cNvCxnSpPr/>
          <p:nvPr/>
        </p:nvCxnSpPr>
        <p:spPr>
          <a:xfrm rot="5400000">
            <a:off x="5589036" y="1402241"/>
            <a:ext cx="91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to 87"/>
          <p:cNvCxnSpPr/>
          <p:nvPr/>
        </p:nvCxnSpPr>
        <p:spPr>
          <a:xfrm rot="5400000">
            <a:off x="2481071" y="1385855"/>
            <a:ext cx="91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to 88"/>
          <p:cNvCxnSpPr/>
          <p:nvPr/>
        </p:nvCxnSpPr>
        <p:spPr>
          <a:xfrm rot="5400000">
            <a:off x="1440422" y="1390538"/>
            <a:ext cx="91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upo 97"/>
          <p:cNvGrpSpPr/>
          <p:nvPr/>
        </p:nvGrpSpPr>
        <p:grpSpPr>
          <a:xfrm>
            <a:off x="4101501" y="1192676"/>
            <a:ext cx="985173" cy="321441"/>
            <a:chOff x="3487942" y="2315476"/>
            <a:chExt cx="1121905" cy="624662"/>
          </a:xfrm>
        </p:grpSpPr>
        <p:sp>
          <p:nvSpPr>
            <p:cNvPr id="99" name="CaixaDeTexto 98"/>
            <p:cNvSpPr txBox="1"/>
            <p:nvPr/>
          </p:nvSpPr>
          <p:spPr>
            <a:xfrm>
              <a:off x="3935716" y="2581273"/>
              <a:ext cx="250456" cy="358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600" dirty="0" smtClean="0"/>
                <a:t>|</a:t>
              </a:r>
              <a:endParaRPr lang="pt-BR" sz="600" dirty="0"/>
            </a:p>
          </p:txBody>
        </p:sp>
        <p:cxnSp>
          <p:nvCxnSpPr>
            <p:cNvPr id="100" name="Conector de seta reta 99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ector de seta reta 100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ector de seta reta 101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de seta reta 102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upo 103"/>
          <p:cNvGrpSpPr/>
          <p:nvPr/>
        </p:nvGrpSpPr>
        <p:grpSpPr>
          <a:xfrm>
            <a:off x="5140153" y="1190335"/>
            <a:ext cx="985173" cy="321441"/>
            <a:chOff x="3487942" y="2315476"/>
            <a:chExt cx="1121905" cy="624662"/>
          </a:xfrm>
        </p:grpSpPr>
        <p:sp>
          <p:nvSpPr>
            <p:cNvPr id="105" name="CaixaDeTexto 104"/>
            <p:cNvSpPr txBox="1"/>
            <p:nvPr/>
          </p:nvSpPr>
          <p:spPr>
            <a:xfrm>
              <a:off x="3935716" y="2581273"/>
              <a:ext cx="250456" cy="358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600" dirty="0" smtClean="0"/>
                <a:t>|</a:t>
              </a:r>
              <a:endParaRPr lang="pt-BR" sz="600" dirty="0"/>
            </a:p>
          </p:txBody>
        </p:sp>
        <p:cxnSp>
          <p:nvCxnSpPr>
            <p:cNvPr id="106" name="Conector de seta reta 105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de seta reta 106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ector de seta reta 107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ector de seta reta 108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upo 109"/>
          <p:cNvGrpSpPr/>
          <p:nvPr/>
        </p:nvGrpSpPr>
        <p:grpSpPr>
          <a:xfrm>
            <a:off x="2032187" y="1191506"/>
            <a:ext cx="985173" cy="321441"/>
            <a:chOff x="3487942" y="2315476"/>
            <a:chExt cx="1121905" cy="624662"/>
          </a:xfrm>
        </p:grpSpPr>
        <p:sp>
          <p:nvSpPr>
            <p:cNvPr id="111" name="CaixaDeTexto 110"/>
            <p:cNvSpPr txBox="1"/>
            <p:nvPr/>
          </p:nvSpPr>
          <p:spPr>
            <a:xfrm>
              <a:off x="3935716" y="2581273"/>
              <a:ext cx="250456" cy="358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600" dirty="0" smtClean="0"/>
                <a:t>|</a:t>
              </a:r>
              <a:endParaRPr lang="pt-BR" sz="600" dirty="0"/>
            </a:p>
          </p:txBody>
        </p:sp>
        <p:cxnSp>
          <p:nvCxnSpPr>
            <p:cNvPr id="112" name="Conector de seta reta 111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ector de seta reta 112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ector de seta reta 113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ector de seta reta 114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upo 115"/>
          <p:cNvGrpSpPr/>
          <p:nvPr/>
        </p:nvGrpSpPr>
        <p:grpSpPr>
          <a:xfrm>
            <a:off x="991538" y="1185654"/>
            <a:ext cx="985173" cy="321441"/>
            <a:chOff x="3487942" y="2315476"/>
            <a:chExt cx="1121905" cy="624662"/>
          </a:xfrm>
        </p:grpSpPr>
        <p:sp>
          <p:nvSpPr>
            <p:cNvPr id="117" name="CaixaDeTexto 116"/>
            <p:cNvSpPr txBox="1"/>
            <p:nvPr/>
          </p:nvSpPr>
          <p:spPr>
            <a:xfrm>
              <a:off x="3935716" y="2581273"/>
              <a:ext cx="250456" cy="358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600" dirty="0" smtClean="0"/>
                <a:t>|</a:t>
              </a:r>
              <a:endParaRPr lang="pt-BR" sz="600" dirty="0"/>
            </a:p>
          </p:txBody>
        </p:sp>
        <p:cxnSp>
          <p:nvCxnSpPr>
            <p:cNvPr id="118" name="Conector de seta reta 117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ector de seta reta 118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ctor de seta reta 119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ector de seta reta 120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upo 124"/>
          <p:cNvGrpSpPr/>
          <p:nvPr/>
        </p:nvGrpSpPr>
        <p:grpSpPr>
          <a:xfrm>
            <a:off x="759012" y="1140062"/>
            <a:ext cx="5616712" cy="251655"/>
            <a:chOff x="857530" y="2208662"/>
            <a:chExt cx="6396255" cy="489046"/>
          </a:xfrm>
        </p:grpSpPr>
        <p:sp>
          <p:nvSpPr>
            <p:cNvPr id="122" name="Retângulo 121"/>
            <p:cNvSpPr/>
            <p:nvPr/>
          </p:nvSpPr>
          <p:spPr>
            <a:xfrm>
              <a:off x="3466531" y="2210937"/>
              <a:ext cx="1173708" cy="484496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3" name="Retângulo 122"/>
            <p:cNvSpPr/>
            <p:nvPr/>
          </p:nvSpPr>
          <p:spPr>
            <a:xfrm>
              <a:off x="4649337" y="2213212"/>
              <a:ext cx="2604448" cy="484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4" name="Retângulo 123"/>
            <p:cNvSpPr/>
            <p:nvPr/>
          </p:nvSpPr>
          <p:spPr>
            <a:xfrm>
              <a:off x="857530" y="2208662"/>
              <a:ext cx="2604448" cy="484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26" name="CaixaDeTexto 125"/>
          <p:cNvSpPr txBox="1"/>
          <p:nvPr/>
        </p:nvSpPr>
        <p:spPr>
          <a:xfrm>
            <a:off x="3442540" y="1542387"/>
            <a:ext cx="196379" cy="207836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900" dirty="0" smtClean="0"/>
              <a:t>0</a:t>
            </a:r>
            <a:endParaRPr lang="pt-BR" sz="900" dirty="0"/>
          </a:p>
        </p:txBody>
      </p:sp>
      <p:sp>
        <p:nvSpPr>
          <p:cNvPr id="127" name="CaixaDeTexto 126"/>
          <p:cNvSpPr txBox="1"/>
          <p:nvPr/>
        </p:nvSpPr>
        <p:spPr>
          <a:xfrm>
            <a:off x="4475201" y="1550582"/>
            <a:ext cx="274927" cy="207836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900" dirty="0" smtClean="0">
                <a:sym typeface="Symbol"/>
              </a:rPr>
              <a:t></a:t>
            </a:r>
            <a:r>
              <a:rPr lang="pt-BR" sz="900" baseline="-25000" dirty="0" smtClean="0">
                <a:sym typeface="Symbol"/>
              </a:rPr>
              <a:t>s </a:t>
            </a:r>
            <a:endParaRPr lang="pt-BR" sz="900" dirty="0"/>
          </a:p>
        </p:txBody>
      </p:sp>
      <p:sp>
        <p:nvSpPr>
          <p:cNvPr id="128" name="CaixaDeTexto 127"/>
          <p:cNvSpPr txBox="1"/>
          <p:nvPr/>
        </p:nvSpPr>
        <p:spPr>
          <a:xfrm>
            <a:off x="5489883" y="1432361"/>
            <a:ext cx="332635" cy="207836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900" dirty="0" smtClean="0">
                <a:sym typeface="Symbol"/>
              </a:rPr>
              <a:t>2</a:t>
            </a:r>
            <a:r>
              <a:rPr lang="pt-BR" sz="900" baseline="-25000" dirty="0" smtClean="0">
                <a:sym typeface="Symbol"/>
              </a:rPr>
              <a:t>s </a:t>
            </a:r>
            <a:endParaRPr lang="pt-BR" sz="900" dirty="0"/>
          </a:p>
        </p:txBody>
      </p:sp>
      <p:sp>
        <p:nvSpPr>
          <p:cNvPr id="129" name="CaixaDeTexto 128"/>
          <p:cNvSpPr txBox="1"/>
          <p:nvPr/>
        </p:nvSpPr>
        <p:spPr>
          <a:xfrm>
            <a:off x="1273358" y="1415975"/>
            <a:ext cx="367901" cy="207836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900" dirty="0" smtClean="0">
                <a:sym typeface="Symbol"/>
              </a:rPr>
              <a:t>-2</a:t>
            </a:r>
            <a:r>
              <a:rPr lang="pt-BR" sz="900" baseline="-25000" dirty="0" smtClean="0">
                <a:sym typeface="Symbol"/>
              </a:rPr>
              <a:t>s </a:t>
            </a:r>
            <a:endParaRPr lang="pt-BR" sz="900" dirty="0"/>
          </a:p>
        </p:txBody>
      </p:sp>
      <p:sp>
        <p:nvSpPr>
          <p:cNvPr id="130" name="CaixaDeTexto 129"/>
          <p:cNvSpPr txBox="1"/>
          <p:nvPr/>
        </p:nvSpPr>
        <p:spPr>
          <a:xfrm>
            <a:off x="2359948" y="1403099"/>
            <a:ext cx="310193" cy="207836"/>
          </a:xfrm>
          <a:prstGeom prst="rect">
            <a:avLst/>
          </a:prstGeom>
          <a:noFill/>
        </p:spPr>
        <p:txBody>
          <a:bodyPr wrap="none" lIns="68665" tIns="34333" rIns="68665" bIns="34333" rtlCol="0">
            <a:spAutoFit/>
          </a:bodyPr>
          <a:lstStyle/>
          <a:p>
            <a:r>
              <a:rPr lang="pt-BR" sz="900" dirty="0" smtClean="0">
                <a:sym typeface="Symbol"/>
              </a:rPr>
              <a:t>-</a:t>
            </a:r>
            <a:r>
              <a:rPr lang="pt-BR" sz="900" baseline="-25000" dirty="0" smtClean="0">
                <a:sym typeface="Symbol"/>
              </a:rPr>
              <a:t>s </a:t>
            </a:r>
            <a:endParaRPr lang="pt-BR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rupo 217"/>
          <p:cNvGrpSpPr/>
          <p:nvPr/>
        </p:nvGrpSpPr>
        <p:grpSpPr>
          <a:xfrm>
            <a:off x="2981634" y="690886"/>
            <a:ext cx="2089008" cy="1028500"/>
            <a:chOff x="2085945" y="2111737"/>
            <a:chExt cx="2183394" cy="1132294"/>
          </a:xfrm>
        </p:grpSpPr>
        <p:cxnSp>
          <p:nvCxnSpPr>
            <p:cNvPr id="219" name="Conector de seta reta 2"/>
            <p:cNvCxnSpPr/>
            <p:nvPr/>
          </p:nvCxnSpPr>
          <p:spPr>
            <a:xfrm>
              <a:off x="2085945" y="2947978"/>
              <a:ext cx="2000264" cy="1588"/>
            </a:xfrm>
            <a:prstGeom prst="straightConnector1">
              <a:avLst/>
            </a:prstGeom>
            <a:ln w="190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CaixaDeTexto 219"/>
            <p:cNvSpPr txBox="1"/>
            <p:nvPr/>
          </p:nvSpPr>
          <p:spPr>
            <a:xfrm>
              <a:off x="2909863" y="2831447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sp>
          <p:nvSpPr>
            <p:cNvPr id="221" name="CaixaDeTexto 220"/>
            <p:cNvSpPr txBox="1"/>
            <p:nvPr/>
          </p:nvSpPr>
          <p:spPr>
            <a:xfrm>
              <a:off x="2899028" y="2931348"/>
              <a:ext cx="268405" cy="288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dirty="0" smtClean="0"/>
                <a:t>0</a:t>
              </a:r>
              <a:endParaRPr lang="pt-BR" sz="1100" dirty="0"/>
            </a:p>
          </p:txBody>
        </p:sp>
        <p:sp>
          <p:nvSpPr>
            <p:cNvPr id="222" name="CaixaDeTexto 221"/>
            <p:cNvSpPr txBox="1"/>
            <p:nvPr/>
          </p:nvSpPr>
          <p:spPr>
            <a:xfrm>
              <a:off x="3962400" y="2956020"/>
              <a:ext cx="306939" cy="288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dirty="0" smtClean="0">
                  <a:sym typeface="Symbol"/>
                </a:rPr>
                <a:t></a:t>
              </a:r>
              <a:endParaRPr lang="pt-BR" sz="1100" dirty="0"/>
            </a:p>
          </p:txBody>
        </p:sp>
        <p:cxnSp>
          <p:nvCxnSpPr>
            <p:cNvPr id="223" name="Conector de seta reta 222"/>
            <p:cNvCxnSpPr/>
            <p:nvPr/>
          </p:nvCxnSpPr>
          <p:spPr>
            <a:xfrm rot="5400000" flipH="1" flipV="1">
              <a:off x="3013593" y="2761021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ector de seta reta 223"/>
            <p:cNvCxnSpPr/>
            <p:nvPr/>
          </p:nvCxnSpPr>
          <p:spPr>
            <a:xfrm rot="5400000" flipH="1" flipV="1">
              <a:off x="2269520" y="2763826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CaixaDeTexto 224"/>
            <p:cNvSpPr txBox="1"/>
            <p:nvPr/>
          </p:nvSpPr>
          <p:spPr>
            <a:xfrm>
              <a:off x="3005521" y="2347935"/>
              <a:ext cx="447675" cy="279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1000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pt-BR" sz="1000" dirty="0" smtClean="0"/>
                <a:t>/2</a:t>
              </a:r>
              <a:endParaRPr lang="pt-BR" sz="1000" dirty="0"/>
            </a:p>
          </p:txBody>
        </p:sp>
        <p:sp>
          <p:nvSpPr>
            <p:cNvPr id="226" name="CaixaDeTexto 225"/>
            <p:cNvSpPr txBox="1"/>
            <p:nvPr/>
          </p:nvSpPr>
          <p:spPr>
            <a:xfrm>
              <a:off x="3087937" y="2922682"/>
              <a:ext cx="342124" cy="271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>
                  <a:sym typeface="Symbol"/>
                </a:rPr>
                <a:t></a:t>
              </a:r>
              <a:r>
                <a:rPr lang="pt-BR" sz="1000" baseline="-25000" dirty="0" smtClean="0">
                  <a:sym typeface="Symbol"/>
                </a:rPr>
                <a:t>0</a:t>
              </a:r>
              <a:endParaRPr lang="pt-BR" sz="1000" baseline="-25000" dirty="0"/>
            </a:p>
          </p:txBody>
        </p:sp>
        <p:sp>
          <p:nvSpPr>
            <p:cNvPr id="227" name="CaixaDeTexto 226"/>
            <p:cNvSpPr txBox="1"/>
            <p:nvPr/>
          </p:nvSpPr>
          <p:spPr>
            <a:xfrm>
              <a:off x="2223842" y="2922682"/>
              <a:ext cx="461078" cy="271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>
                  <a:sym typeface="Symbol"/>
                </a:rPr>
                <a:t>– </a:t>
              </a:r>
              <a:r>
                <a:rPr lang="pt-BR" sz="1000" baseline="-25000" dirty="0" smtClean="0">
                  <a:sym typeface="Symbol"/>
                </a:rPr>
                <a:t>1 </a:t>
              </a:r>
              <a:endParaRPr lang="pt-BR" sz="1000" baseline="-25000" dirty="0"/>
            </a:p>
          </p:txBody>
        </p:sp>
        <p:sp>
          <p:nvSpPr>
            <p:cNvPr id="228" name="CaixaDeTexto 227"/>
            <p:cNvSpPr txBox="1"/>
            <p:nvPr/>
          </p:nvSpPr>
          <p:spPr>
            <a:xfrm>
              <a:off x="2616334" y="2111737"/>
              <a:ext cx="802866" cy="321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300" dirty="0" smtClean="0">
                  <a:sym typeface="Symbol"/>
                </a:rPr>
                <a:t>|</a:t>
              </a:r>
              <a:r>
                <a:rPr lang="pt-BR" sz="1300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X</a:t>
              </a:r>
              <a:r>
                <a:rPr lang="pt-BR" sz="1300" baseline="-25000" dirty="0" smtClean="0">
                  <a:sym typeface="Symbol"/>
                </a:rPr>
                <a:t>1</a:t>
              </a:r>
              <a:r>
                <a:rPr lang="pt-BR" sz="1300" dirty="0" smtClean="0">
                  <a:sym typeface="Symbol"/>
                </a:rPr>
                <a:t>(</a:t>
              </a:r>
              <a:r>
                <a:rPr lang="pt-BR" sz="1300" i="1" dirty="0" smtClean="0">
                  <a:sym typeface="Symbol"/>
                </a:rPr>
                <a:t>j</a:t>
              </a:r>
              <a:r>
                <a:rPr lang="pt-BR" sz="1300" dirty="0" smtClean="0">
                  <a:sym typeface="Symbol"/>
                </a:rPr>
                <a:t>)|</a:t>
              </a:r>
              <a:endParaRPr lang="pt-BR" sz="1300" baseline="-25000" dirty="0"/>
            </a:p>
          </p:txBody>
        </p:sp>
        <p:cxnSp>
          <p:nvCxnSpPr>
            <p:cNvPr id="229" name="Conector de seta reta 228"/>
            <p:cNvCxnSpPr/>
            <p:nvPr/>
          </p:nvCxnSpPr>
          <p:spPr>
            <a:xfrm rot="5400000" flipH="1" flipV="1">
              <a:off x="3389837" y="2763826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ector de seta reta 229"/>
            <p:cNvCxnSpPr/>
            <p:nvPr/>
          </p:nvCxnSpPr>
          <p:spPr>
            <a:xfrm rot="5400000" flipH="1" flipV="1">
              <a:off x="2642959" y="2763826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CaixaDeTexto 230"/>
            <p:cNvSpPr txBox="1"/>
            <p:nvPr/>
          </p:nvSpPr>
          <p:spPr>
            <a:xfrm>
              <a:off x="3379197" y="2347935"/>
              <a:ext cx="447675" cy="279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10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pt-BR" sz="1000" dirty="0" smtClean="0"/>
                <a:t>/2</a:t>
              </a:r>
              <a:endParaRPr lang="pt-BR" sz="1000" dirty="0"/>
            </a:p>
          </p:txBody>
        </p:sp>
        <p:sp>
          <p:nvSpPr>
            <p:cNvPr id="232" name="CaixaDeTexto 231"/>
            <p:cNvSpPr txBox="1"/>
            <p:nvPr/>
          </p:nvSpPr>
          <p:spPr>
            <a:xfrm>
              <a:off x="2258167" y="2347935"/>
              <a:ext cx="447675" cy="279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10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pt-BR" sz="1000" dirty="0" smtClean="0"/>
                <a:t>/2</a:t>
              </a:r>
              <a:endParaRPr lang="pt-BR" sz="1000" dirty="0"/>
            </a:p>
          </p:txBody>
        </p:sp>
        <p:sp>
          <p:nvSpPr>
            <p:cNvPr id="233" name="CaixaDeTexto 232"/>
            <p:cNvSpPr txBox="1"/>
            <p:nvPr/>
          </p:nvSpPr>
          <p:spPr>
            <a:xfrm>
              <a:off x="2631844" y="2347935"/>
              <a:ext cx="447675" cy="279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1000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pt-BR" sz="1000" dirty="0" smtClean="0"/>
                <a:t>/2</a:t>
              </a:r>
              <a:endParaRPr lang="pt-BR" sz="1000" dirty="0"/>
            </a:p>
          </p:txBody>
        </p:sp>
        <p:sp>
          <p:nvSpPr>
            <p:cNvPr id="234" name="CaixaDeTexto 233"/>
            <p:cNvSpPr txBox="1"/>
            <p:nvPr/>
          </p:nvSpPr>
          <p:spPr>
            <a:xfrm>
              <a:off x="3439542" y="2922682"/>
              <a:ext cx="342124" cy="271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>
                  <a:sym typeface="Symbol"/>
                </a:rPr>
                <a:t></a:t>
              </a:r>
              <a:r>
                <a:rPr lang="pt-BR" sz="1000" baseline="-25000" dirty="0" smtClean="0">
                  <a:sym typeface="Symbol"/>
                </a:rPr>
                <a:t>1</a:t>
              </a:r>
              <a:endParaRPr lang="pt-BR" sz="1000" baseline="-25000" dirty="0"/>
            </a:p>
          </p:txBody>
        </p:sp>
        <p:sp>
          <p:nvSpPr>
            <p:cNvPr id="235" name="CaixaDeTexto 234"/>
            <p:cNvSpPr txBox="1"/>
            <p:nvPr/>
          </p:nvSpPr>
          <p:spPr>
            <a:xfrm>
              <a:off x="2592290" y="2922682"/>
              <a:ext cx="461078" cy="271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>
                  <a:sym typeface="Symbol"/>
                </a:rPr>
                <a:t>– </a:t>
              </a:r>
              <a:r>
                <a:rPr lang="pt-BR" sz="1000" baseline="-25000" dirty="0" smtClean="0">
                  <a:sym typeface="Symbol"/>
                </a:rPr>
                <a:t>0 </a:t>
              </a:r>
              <a:endParaRPr lang="pt-BR" sz="1000" baseline="-25000" dirty="0"/>
            </a:p>
          </p:txBody>
        </p:sp>
      </p:grpSp>
      <p:sp>
        <p:nvSpPr>
          <p:cNvPr id="236" name="CaixaDeTexto 235"/>
          <p:cNvSpPr txBox="1"/>
          <p:nvPr/>
        </p:nvSpPr>
        <p:spPr>
          <a:xfrm>
            <a:off x="2043543" y="316117"/>
            <a:ext cx="3692465" cy="286479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3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pt-BR" sz="1300" baseline="-25000" dirty="0" smtClean="0"/>
              <a:t>1</a:t>
            </a:r>
            <a:r>
              <a:rPr lang="pt-BR" sz="1300" dirty="0" smtClean="0"/>
              <a:t>[</a:t>
            </a:r>
            <a:r>
              <a:rPr lang="pt-BR" sz="13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t-BR" sz="1300" dirty="0" smtClean="0"/>
              <a:t>] é real e periódico: espectro simétrico </a:t>
            </a:r>
            <a:r>
              <a:rPr lang="pt-BR" sz="1300" dirty="0" err="1" smtClean="0"/>
              <a:t>wrt</a:t>
            </a:r>
            <a:r>
              <a:rPr lang="pt-BR" sz="1300" dirty="0" smtClean="0"/>
              <a:t> </a:t>
            </a:r>
            <a:r>
              <a:rPr lang="pt-BR" sz="1300" dirty="0" smtClean="0">
                <a:sym typeface="Symbol"/>
              </a:rPr>
              <a:t> =0</a:t>
            </a:r>
            <a:endParaRPr lang="pt-BR" dirty="0"/>
          </a:p>
        </p:txBody>
      </p:sp>
      <p:sp>
        <p:nvSpPr>
          <p:cNvPr id="237" name="CaixaDeTexto 236"/>
          <p:cNvSpPr txBox="1"/>
          <p:nvPr/>
        </p:nvSpPr>
        <p:spPr>
          <a:xfrm>
            <a:off x="940161" y="1196283"/>
            <a:ext cx="1419984" cy="348034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dirty="0" smtClean="0"/>
              <a:t>CN: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s</a:t>
            </a:r>
            <a:r>
              <a:rPr lang="pt-BR" dirty="0" smtClean="0">
                <a:sym typeface="Symbol"/>
              </a:rPr>
              <a:t> &gt; 2</a:t>
            </a:r>
            <a:r>
              <a:rPr lang="pt-BR" dirty="0" smtClean="0">
                <a:sym typeface="Symbol"/>
              </a:rPr>
              <a:t>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1</a:t>
            </a:r>
            <a:r>
              <a:rPr lang="pt-BR" dirty="0" smtClean="0"/>
              <a:t> </a:t>
            </a:r>
            <a:endParaRPr lang="pt-BR" dirty="0"/>
          </a:p>
        </p:txBody>
      </p:sp>
      <p:cxnSp>
        <p:nvCxnSpPr>
          <p:cNvPr id="238" name="Conector reto 237"/>
          <p:cNvCxnSpPr/>
          <p:nvPr/>
        </p:nvCxnSpPr>
        <p:spPr>
          <a:xfrm>
            <a:off x="3871634" y="2745876"/>
            <a:ext cx="1129497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ector de seta reta 2"/>
          <p:cNvCxnSpPr/>
          <p:nvPr/>
        </p:nvCxnSpPr>
        <p:spPr>
          <a:xfrm>
            <a:off x="900988" y="2451949"/>
            <a:ext cx="5843357" cy="1442"/>
          </a:xfrm>
          <a:prstGeom prst="straightConnector1">
            <a:avLst/>
          </a:prstGeom>
          <a:ln w="190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CaixaDeTexto 239"/>
          <p:cNvSpPr txBox="1"/>
          <p:nvPr/>
        </p:nvSpPr>
        <p:spPr>
          <a:xfrm>
            <a:off x="3755213" y="2429203"/>
            <a:ext cx="244983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/>
              <a:t>0</a:t>
            </a:r>
            <a:endParaRPr lang="pt-BR" sz="1100" dirty="0"/>
          </a:p>
        </p:txBody>
      </p:sp>
      <p:sp>
        <p:nvSpPr>
          <p:cNvPr id="241" name="CaixaDeTexto 240"/>
          <p:cNvSpPr txBox="1"/>
          <p:nvPr/>
        </p:nvSpPr>
        <p:spPr>
          <a:xfrm>
            <a:off x="6404839" y="2445414"/>
            <a:ext cx="281852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</a:t>
            </a:r>
            <a:endParaRPr lang="pt-BR" sz="1100" dirty="0"/>
          </a:p>
        </p:txBody>
      </p:sp>
      <p:sp>
        <p:nvSpPr>
          <p:cNvPr id="242" name="CaixaDeTexto 241"/>
          <p:cNvSpPr txBox="1"/>
          <p:nvPr/>
        </p:nvSpPr>
        <p:spPr>
          <a:xfrm>
            <a:off x="3935955" y="2427527"/>
            <a:ext cx="315515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</a:t>
            </a:r>
            <a:r>
              <a:rPr lang="pt-BR" sz="1000" baseline="-25000" dirty="0" smtClean="0">
                <a:sym typeface="Symbol"/>
              </a:rPr>
              <a:t>0</a:t>
            </a:r>
            <a:endParaRPr lang="pt-BR" sz="1000" baseline="-25000" dirty="0"/>
          </a:p>
        </p:txBody>
      </p:sp>
      <p:sp>
        <p:nvSpPr>
          <p:cNvPr id="243" name="CaixaDeTexto 242"/>
          <p:cNvSpPr txBox="1"/>
          <p:nvPr/>
        </p:nvSpPr>
        <p:spPr>
          <a:xfrm>
            <a:off x="3109214" y="2427527"/>
            <a:ext cx="429328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– </a:t>
            </a:r>
            <a:r>
              <a:rPr lang="pt-BR" sz="1000" baseline="-25000" dirty="0" smtClean="0">
                <a:sym typeface="Symbol"/>
              </a:rPr>
              <a:t>1 </a:t>
            </a:r>
            <a:endParaRPr lang="pt-BR" sz="1000" baseline="-25000" dirty="0"/>
          </a:p>
        </p:txBody>
      </p:sp>
      <p:sp>
        <p:nvSpPr>
          <p:cNvPr id="244" name="CaixaDeTexto 243"/>
          <p:cNvSpPr txBox="1"/>
          <p:nvPr/>
        </p:nvSpPr>
        <p:spPr>
          <a:xfrm>
            <a:off x="3484740" y="1690920"/>
            <a:ext cx="812446" cy="286479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300" dirty="0" smtClean="0">
                <a:sym typeface="Symbol"/>
              </a:rPr>
              <a:t>|</a:t>
            </a:r>
            <a:r>
              <a:rPr lang="pt-BR" sz="13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pt-BR" sz="1300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a</a:t>
            </a:r>
            <a:r>
              <a:rPr lang="pt-BR" sz="1300" baseline="-25000" dirty="0" smtClean="0">
                <a:sym typeface="Symbol"/>
              </a:rPr>
              <a:t>1</a:t>
            </a:r>
            <a:r>
              <a:rPr lang="pt-BR" sz="1300" dirty="0" smtClean="0">
                <a:sym typeface="Symbol"/>
              </a:rPr>
              <a:t>(</a:t>
            </a:r>
            <a:r>
              <a:rPr lang="pt-BR" sz="1300" i="1" dirty="0" smtClean="0">
                <a:sym typeface="Symbol"/>
              </a:rPr>
              <a:t>j</a:t>
            </a:r>
            <a:r>
              <a:rPr lang="pt-BR" sz="1300" dirty="0" smtClean="0">
                <a:sym typeface="Symbol"/>
              </a:rPr>
              <a:t>)|</a:t>
            </a:r>
            <a:endParaRPr lang="pt-BR" sz="1300" baseline="-25000" dirty="0"/>
          </a:p>
        </p:txBody>
      </p:sp>
      <p:grpSp>
        <p:nvGrpSpPr>
          <p:cNvPr id="245" name="Grupo 244"/>
          <p:cNvGrpSpPr/>
          <p:nvPr/>
        </p:nvGrpSpPr>
        <p:grpSpPr>
          <a:xfrm>
            <a:off x="3337162" y="2103226"/>
            <a:ext cx="1073406" cy="456878"/>
            <a:chOff x="3487942" y="2315476"/>
            <a:chExt cx="1121905" cy="502984"/>
          </a:xfrm>
        </p:grpSpPr>
        <p:sp>
          <p:nvSpPr>
            <p:cNvPr id="246" name="CaixaDeTexto 245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47" name="Conector de seta reta 246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ector de seta reta 247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ector de seta reta 248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ector de seta reta 249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1" name="CaixaDeTexto 250"/>
          <p:cNvSpPr txBox="1"/>
          <p:nvPr/>
        </p:nvSpPr>
        <p:spPr>
          <a:xfrm>
            <a:off x="4272361" y="2427527"/>
            <a:ext cx="315515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</a:t>
            </a:r>
            <a:r>
              <a:rPr lang="pt-BR" sz="1000" baseline="-25000" dirty="0" smtClean="0">
                <a:sym typeface="Symbol"/>
              </a:rPr>
              <a:t>1</a:t>
            </a:r>
            <a:endParaRPr lang="pt-BR" sz="1000" baseline="-25000" dirty="0"/>
          </a:p>
        </p:txBody>
      </p:sp>
      <p:sp>
        <p:nvSpPr>
          <p:cNvPr id="252" name="CaixaDeTexto 251"/>
          <p:cNvSpPr txBox="1"/>
          <p:nvPr/>
        </p:nvSpPr>
        <p:spPr>
          <a:xfrm>
            <a:off x="3461735" y="2427527"/>
            <a:ext cx="429328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– </a:t>
            </a:r>
            <a:r>
              <a:rPr lang="pt-BR" sz="1000" baseline="-25000" dirty="0" smtClean="0">
                <a:sym typeface="Symbol"/>
              </a:rPr>
              <a:t>0 </a:t>
            </a:r>
            <a:endParaRPr lang="pt-BR" sz="1000" baseline="-25000" dirty="0"/>
          </a:p>
        </p:txBody>
      </p:sp>
      <p:cxnSp>
        <p:nvCxnSpPr>
          <p:cNvPr id="253" name="Conector reto 252"/>
          <p:cNvCxnSpPr/>
          <p:nvPr/>
        </p:nvCxnSpPr>
        <p:spPr>
          <a:xfrm rot="5400000">
            <a:off x="4927081" y="2429756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ector reto 253"/>
          <p:cNvCxnSpPr/>
          <p:nvPr/>
        </p:nvCxnSpPr>
        <p:spPr>
          <a:xfrm rot="5400000">
            <a:off x="6058755" y="2475212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ector reto 254"/>
          <p:cNvCxnSpPr/>
          <p:nvPr/>
        </p:nvCxnSpPr>
        <p:spPr>
          <a:xfrm rot="5400000">
            <a:off x="2672437" y="2446287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onector reto 255"/>
          <p:cNvCxnSpPr/>
          <p:nvPr/>
        </p:nvCxnSpPr>
        <p:spPr>
          <a:xfrm rot="5400000">
            <a:off x="1538586" y="2454552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7" name="Grupo 256"/>
          <p:cNvGrpSpPr/>
          <p:nvPr/>
        </p:nvGrpSpPr>
        <p:grpSpPr>
          <a:xfrm>
            <a:off x="4468836" y="2105294"/>
            <a:ext cx="1073406" cy="456878"/>
            <a:chOff x="3487942" y="2315476"/>
            <a:chExt cx="1121905" cy="502984"/>
          </a:xfrm>
        </p:grpSpPr>
        <p:sp>
          <p:nvSpPr>
            <p:cNvPr id="258" name="CaixaDeTexto 257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59" name="Conector de seta reta 258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ector de seta reta 259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ector de seta reta 260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ector de seta reta 261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3" name="Grupo 262"/>
          <p:cNvGrpSpPr/>
          <p:nvPr/>
        </p:nvGrpSpPr>
        <p:grpSpPr>
          <a:xfrm>
            <a:off x="5600511" y="2101162"/>
            <a:ext cx="1073406" cy="456878"/>
            <a:chOff x="3487942" y="2315476"/>
            <a:chExt cx="1121905" cy="502984"/>
          </a:xfrm>
        </p:grpSpPr>
        <p:sp>
          <p:nvSpPr>
            <p:cNvPr id="264" name="CaixaDeTexto 263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65" name="Conector de seta reta 264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ector de seta reta 265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ector de seta reta 266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ector de seta reta 267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9" name="Grupo 268"/>
          <p:cNvGrpSpPr/>
          <p:nvPr/>
        </p:nvGrpSpPr>
        <p:grpSpPr>
          <a:xfrm>
            <a:off x="2214192" y="2103228"/>
            <a:ext cx="1073406" cy="456878"/>
            <a:chOff x="3487942" y="2315476"/>
            <a:chExt cx="1121905" cy="502984"/>
          </a:xfrm>
        </p:grpSpPr>
        <p:sp>
          <p:nvSpPr>
            <p:cNvPr id="270" name="CaixaDeTexto 269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71" name="Conector de seta reta 270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ector de seta reta 271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ector de seta reta 272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ector de seta reta 273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upo 274"/>
          <p:cNvGrpSpPr/>
          <p:nvPr/>
        </p:nvGrpSpPr>
        <p:grpSpPr>
          <a:xfrm>
            <a:off x="1080341" y="2092898"/>
            <a:ext cx="1073406" cy="456878"/>
            <a:chOff x="3487942" y="2315476"/>
            <a:chExt cx="1121905" cy="502984"/>
          </a:xfrm>
        </p:grpSpPr>
        <p:sp>
          <p:nvSpPr>
            <p:cNvPr id="276" name="CaixaDeTexto 275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77" name="Conector de seta reta 276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ector de seta reta 277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ector de seta reta 278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ector de seta reta 279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1" name="Grupo 280"/>
          <p:cNvGrpSpPr/>
          <p:nvPr/>
        </p:nvGrpSpPr>
        <p:grpSpPr>
          <a:xfrm>
            <a:off x="826989" y="2012416"/>
            <a:ext cx="6119751" cy="444217"/>
            <a:chOff x="857530" y="2208662"/>
            <a:chExt cx="6396255" cy="489046"/>
          </a:xfrm>
        </p:grpSpPr>
        <p:sp>
          <p:nvSpPr>
            <p:cNvPr id="282" name="Retângulo 281"/>
            <p:cNvSpPr/>
            <p:nvPr/>
          </p:nvSpPr>
          <p:spPr>
            <a:xfrm>
              <a:off x="3466531" y="2210937"/>
              <a:ext cx="1173708" cy="484496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3" name="Retângulo 282"/>
            <p:cNvSpPr/>
            <p:nvPr/>
          </p:nvSpPr>
          <p:spPr>
            <a:xfrm>
              <a:off x="4649337" y="2213212"/>
              <a:ext cx="2604448" cy="484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4" name="Retângulo 283"/>
            <p:cNvSpPr/>
            <p:nvPr/>
          </p:nvSpPr>
          <p:spPr>
            <a:xfrm>
              <a:off x="857530" y="2208662"/>
              <a:ext cx="2604448" cy="484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85" name="CaixaDeTexto 284"/>
          <p:cNvSpPr txBox="1"/>
          <p:nvPr/>
        </p:nvSpPr>
        <p:spPr>
          <a:xfrm>
            <a:off x="3750858" y="2722594"/>
            <a:ext cx="244983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/>
              <a:t>0</a:t>
            </a:r>
            <a:endParaRPr lang="pt-BR" sz="1100" dirty="0"/>
          </a:p>
        </p:txBody>
      </p:sp>
      <p:sp>
        <p:nvSpPr>
          <p:cNvPr id="286" name="CaixaDeTexto 285"/>
          <p:cNvSpPr txBox="1"/>
          <p:nvPr/>
        </p:nvSpPr>
        <p:spPr>
          <a:xfrm>
            <a:off x="4876004" y="2737057"/>
            <a:ext cx="339560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  <p:sp>
        <p:nvSpPr>
          <p:cNvPr id="287" name="CaixaDeTexto 286"/>
          <p:cNvSpPr txBox="1"/>
          <p:nvPr/>
        </p:nvSpPr>
        <p:spPr>
          <a:xfrm>
            <a:off x="5981562" y="2528378"/>
            <a:ext cx="411696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2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  <p:sp>
        <p:nvSpPr>
          <p:cNvPr id="288" name="CaixaDeTexto 287"/>
          <p:cNvSpPr txBox="1"/>
          <p:nvPr/>
        </p:nvSpPr>
        <p:spPr>
          <a:xfrm>
            <a:off x="1387400" y="2499452"/>
            <a:ext cx="454976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-2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  <p:sp>
        <p:nvSpPr>
          <p:cNvPr id="289" name="CaixaDeTexto 288"/>
          <p:cNvSpPr txBox="1"/>
          <p:nvPr/>
        </p:nvSpPr>
        <p:spPr>
          <a:xfrm>
            <a:off x="2571306" y="2476725"/>
            <a:ext cx="382842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-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217"/>
          <p:cNvGrpSpPr/>
          <p:nvPr/>
        </p:nvGrpSpPr>
        <p:grpSpPr>
          <a:xfrm>
            <a:off x="2981634" y="690886"/>
            <a:ext cx="2089008" cy="1028500"/>
            <a:chOff x="2085945" y="2111737"/>
            <a:chExt cx="2183394" cy="1132294"/>
          </a:xfrm>
        </p:grpSpPr>
        <p:cxnSp>
          <p:nvCxnSpPr>
            <p:cNvPr id="219" name="Conector de seta reta 2"/>
            <p:cNvCxnSpPr/>
            <p:nvPr/>
          </p:nvCxnSpPr>
          <p:spPr>
            <a:xfrm>
              <a:off x="2085945" y="2947978"/>
              <a:ext cx="2000264" cy="1588"/>
            </a:xfrm>
            <a:prstGeom prst="straightConnector1">
              <a:avLst/>
            </a:prstGeom>
            <a:ln w="190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CaixaDeTexto 219"/>
            <p:cNvSpPr txBox="1"/>
            <p:nvPr/>
          </p:nvSpPr>
          <p:spPr>
            <a:xfrm>
              <a:off x="2909863" y="2831447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sp>
          <p:nvSpPr>
            <p:cNvPr id="221" name="CaixaDeTexto 220"/>
            <p:cNvSpPr txBox="1"/>
            <p:nvPr/>
          </p:nvSpPr>
          <p:spPr>
            <a:xfrm>
              <a:off x="2899028" y="2931348"/>
              <a:ext cx="268405" cy="288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dirty="0" smtClean="0"/>
                <a:t>0</a:t>
              </a:r>
              <a:endParaRPr lang="pt-BR" sz="1100" dirty="0"/>
            </a:p>
          </p:txBody>
        </p:sp>
        <p:sp>
          <p:nvSpPr>
            <p:cNvPr id="222" name="CaixaDeTexto 221"/>
            <p:cNvSpPr txBox="1"/>
            <p:nvPr/>
          </p:nvSpPr>
          <p:spPr>
            <a:xfrm>
              <a:off x="3962400" y="2956020"/>
              <a:ext cx="306939" cy="288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100" dirty="0" smtClean="0">
                  <a:sym typeface="Symbol"/>
                </a:rPr>
                <a:t></a:t>
              </a:r>
              <a:endParaRPr lang="pt-BR" sz="1100" dirty="0"/>
            </a:p>
          </p:txBody>
        </p:sp>
        <p:sp>
          <p:nvSpPr>
            <p:cNvPr id="228" name="CaixaDeTexto 227"/>
            <p:cNvSpPr txBox="1"/>
            <p:nvPr/>
          </p:nvSpPr>
          <p:spPr>
            <a:xfrm>
              <a:off x="2616334" y="2111737"/>
              <a:ext cx="802866" cy="321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300" dirty="0" smtClean="0">
                  <a:sym typeface="Symbol"/>
                </a:rPr>
                <a:t>|</a:t>
              </a:r>
              <a:r>
                <a:rPr lang="pt-BR" sz="1300" i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X</a:t>
              </a:r>
              <a:r>
                <a:rPr lang="pt-BR" sz="1300" baseline="-25000" dirty="0" smtClean="0">
                  <a:sym typeface="Symbol"/>
                </a:rPr>
                <a:t>2</a:t>
              </a:r>
              <a:r>
                <a:rPr lang="pt-BR" sz="1300" dirty="0" smtClean="0">
                  <a:sym typeface="Symbol"/>
                </a:rPr>
                <a:t>(</a:t>
              </a:r>
              <a:r>
                <a:rPr lang="pt-BR" sz="1300" i="1" dirty="0" smtClean="0">
                  <a:sym typeface="Symbol"/>
                </a:rPr>
                <a:t>j</a:t>
              </a:r>
              <a:r>
                <a:rPr lang="pt-BR" sz="1300" dirty="0" smtClean="0">
                  <a:sym typeface="Symbol"/>
                </a:rPr>
                <a:t>)|</a:t>
              </a:r>
              <a:endParaRPr lang="pt-BR" sz="1300" baseline="-25000" dirty="0"/>
            </a:p>
          </p:txBody>
        </p:sp>
        <p:cxnSp>
          <p:nvCxnSpPr>
            <p:cNvPr id="230" name="Conector de seta reta 229"/>
            <p:cNvCxnSpPr/>
            <p:nvPr/>
          </p:nvCxnSpPr>
          <p:spPr>
            <a:xfrm rot="5400000" flipH="1" flipV="1">
              <a:off x="2273314" y="2763825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CaixaDeTexto 232"/>
            <p:cNvSpPr txBox="1"/>
            <p:nvPr/>
          </p:nvSpPr>
          <p:spPr>
            <a:xfrm>
              <a:off x="2307277" y="2347935"/>
              <a:ext cx="320342" cy="271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i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pt-BR" sz="1000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pt-BR" sz="1000" dirty="0"/>
            </a:p>
          </p:txBody>
        </p:sp>
        <p:sp>
          <p:nvSpPr>
            <p:cNvPr id="235" name="CaixaDeTexto 234"/>
            <p:cNvSpPr txBox="1"/>
            <p:nvPr/>
          </p:nvSpPr>
          <p:spPr>
            <a:xfrm>
              <a:off x="2231660" y="2922682"/>
              <a:ext cx="461078" cy="271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00" dirty="0" smtClean="0">
                  <a:sym typeface="Symbol"/>
                </a:rPr>
                <a:t>– </a:t>
              </a:r>
              <a:r>
                <a:rPr lang="pt-BR" sz="1000" baseline="-25000" dirty="0" smtClean="0">
                  <a:sym typeface="Symbol"/>
                </a:rPr>
                <a:t>0 </a:t>
              </a:r>
              <a:endParaRPr lang="pt-BR" sz="1000" baseline="-25000" dirty="0"/>
            </a:p>
          </p:txBody>
        </p:sp>
      </p:grpSp>
      <p:sp>
        <p:nvSpPr>
          <p:cNvPr id="236" name="CaixaDeTexto 235"/>
          <p:cNvSpPr txBox="1"/>
          <p:nvPr/>
        </p:nvSpPr>
        <p:spPr>
          <a:xfrm>
            <a:off x="2043543" y="316117"/>
            <a:ext cx="4234472" cy="286479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3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pt-BR" sz="1300" baseline="-25000" dirty="0" smtClean="0"/>
              <a:t>2</a:t>
            </a:r>
            <a:r>
              <a:rPr lang="pt-BR" sz="1300" dirty="0" smtClean="0"/>
              <a:t>[</a:t>
            </a:r>
            <a:r>
              <a:rPr lang="pt-BR" sz="13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t-BR" sz="1300" dirty="0" smtClean="0"/>
              <a:t>] é </a:t>
            </a:r>
            <a:r>
              <a:rPr lang="pt-BR" sz="1300" dirty="0" smtClean="0"/>
              <a:t>complexo </a:t>
            </a:r>
            <a:r>
              <a:rPr lang="pt-BR" sz="1300" dirty="0" smtClean="0"/>
              <a:t>e periódico: espectro </a:t>
            </a:r>
            <a:r>
              <a:rPr lang="pt-BR" sz="1300" dirty="0" smtClean="0"/>
              <a:t>assimétrico </a:t>
            </a:r>
            <a:r>
              <a:rPr lang="pt-BR" sz="1300" dirty="0" err="1" smtClean="0"/>
              <a:t>wrt</a:t>
            </a:r>
            <a:r>
              <a:rPr lang="pt-BR" sz="1300" dirty="0" smtClean="0"/>
              <a:t>  </a:t>
            </a:r>
            <a:r>
              <a:rPr lang="pt-BR" sz="1300" dirty="0" smtClean="0">
                <a:sym typeface="Symbol"/>
              </a:rPr>
              <a:t> =0</a:t>
            </a:r>
            <a:endParaRPr lang="pt-BR" dirty="0"/>
          </a:p>
        </p:txBody>
      </p:sp>
      <p:sp>
        <p:nvSpPr>
          <p:cNvPr id="237" name="CaixaDeTexto 236"/>
          <p:cNvSpPr txBox="1"/>
          <p:nvPr/>
        </p:nvSpPr>
        <p:spPr>
          <a:xfrm>
            <a:off x="940161" y="1196283"/>
            <a:ext cx="1105795" cy="301867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dirty="0" smtClean="0"/>
              <a:t>CN: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s</a:t>
            </a:r>
            <a:r>
              <a:rPr lang="pt-BR" dirty="0" smtClean="0">
                <a:sym typeface="Symbol"/>
              </a:rPr>
              <a:t> &gt;  </a:t>
            </a:r>
            <a:r>
              <a:rPr lang="pt-BR" baseline="-25000" dirty="0" smtClean="0">
                <a:sym typeface="Symbol"/>
              </a:rPr>
              <a:t>0</a:t>
            </a:r>
            <a:r>
              <a:rPr lang="pt-BR" dirty="0" smtClean="0"/>
              <a:t> </a:t>
            </a:r>
            <a:endParaRPr lang="pt-BR" dirty="0"/>
          </a:p>
        </p:txBody>
      </p:sp>
      <p:cxnSp>
        <p:nvCxnSpPr>
          <p:cNvPr id="238" name="Conector reto 237"/>
          <p:cNvCxnSpPr/>
          <p:nvPr/>
        </p:nvCxnSpPr>
        <p:spPr>
          <a:xfrm>
            <a:off x="3326372" y="1313891"/>
            <a:ext cx="607452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ector de seta reta 2"/>
          <p:cNvCxnSpPr/>
          <p:nvPr/>
        </p:nvCxnSpPr>
        <p:spPr>
          <a:xfrm>
            <a:off x="900988" y="2451949"/>
            <a:ext cx="5843357" cy="1442"/>
          </a:xfrm>
          <a:prstGeom prst="straightConnector1">
            <a:avLst/>
          </a:prstGeom>
          <a:ln w="1905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CaixaDeTexto 239"/>
          <p:cNvSpPr txBox="1"/>
          <p:nvPr/>
        </p:nvSpPr>
        <p:spPr>
          <a:xfrm>
            <a:off x="3755213" y="2429203"/>
            <a:ext cx="244983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/>
              <a:t>0</a:t>
            </a:r>
            <a:endParaRPr lang="pt-BR" sz="1100" dirty="0"/>
          </a:p>
        </p:txBody>
      </p:sp>
      <p:sp>
        <p:nvSpPr>
          <p:cNvPr id="241" name="CaixaDeTexto 240"/>
          <p:cNvSpPr txBox="1"/>
          <p:nvPr/>
        </p:nvSpPr>
        <p:spPr>
          <a:xfrm>
            <a:off x="6404839" y="2445414"/>
            <a:ext cx="281852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</a:t>
            </a:r>
            <a:endParaRPr lang="pt-BR" sz="1100" dirty="0"/>
          </a:p>
        </p:txBody>
      </p:sp>
      <p:sp>
        <p:nvSpPr>
          <p:cNvPr id="242" name="CaixaDeTexto 241"/>
          <p:cNvSpPr txBox="1"/>
          <p:nvPr/>
        </p:nvSpPr>
        <p:spPr>
          <a:xfrm>
            <a:off x="3935955" y="2427527"/>
            <a:ext cx="315515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</a:t>
            </a:r>
            <a:r>
              <a:rPr lang="pt-BR" sz="1000" baseline="-25000" dirty="0" smtClean="0">
                <a:sym typeface="Symbol"/>
              </a:rPr>
              <a:t>0</a:t>
            </a:r>
            <a:endParaRPr lang="pt-BR" sz="1000" baseline="-25000" dirty="0"/>
          </a:p>
        </p:txBody>
      </p:sp>
      <p:sp>
        <p:nvSpPr>
          <p:cNvPr id="243" name="CaixaDeTexto 242"/>
          <p:cNvSpPr txBox="1"/>
          <p:nvPr/>
        </p:nvSpPr>
        <p:spPr>
          <a:xfrm>
            <a:off x="3109214" y="2427527"/>
            <a:ext cx="429328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– </a:t>
            </a:r>
            <a:r>
              <a:rPr lang="pt-BR" sz="1000" baseline="-25000" dirty="0" smtClean="0">
                <a:sym typeface="Symbol"/>
              </a:rPr>
              <a:t>1 </a:t>
            </a:r>
            <a:endParaRPr lang="pt-BR" sz="1000" baseline="-25000" dirty="0"/>
          </a:p>
        </p:txBody>
      </p:sp>
      <p:sp>
        <p:nvSpPr>
          <p:cNvPr id="244" name="CaixaDeTexto 243"/>
          <p:cNvSpPr txBox="1"/>
          <p:nvPr/>
        </p:nvSpPr>
        <p:spPr>
          <a:xfrm>
            <a:off x="3484740" y="1690920"/>
            <a:ext cx="812446" cy="286479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300" dirty="0" smtClean="0">
                <a:sym typeface="Symbol"/>
              </a:rPr>
              <a:t>|</a:t>
            </a:r>
            <a:r>
              <a:rPr lang="pt-BR" sz="13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pt-BR" sz="1300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a</a:t>
            </a:r>
            <a:r>
              <a:rPr lang="pt-BR" sz="1300" baseline="-25000" dirty="0" smtClean="0">
                <a:sym typeface="Symbol"/>
              </a:rPr>
              <a:t>1</a:t>
            </a:r>
            <a:r>
              <a:rPr lang="pt-BR" sz="1300" dirty="0" smtClean="0">
                <a:sym typeface="Symbol"/>
              </a:rPr>
              <a:t>(</a:t>
            </a:r>
            <a:r>
              <a:rPr lang="pt-BR" sz="1300" i="1" dirty="0" smtClean="0">
                <a:sym typeface="Symbol"/>
              </a:rPr>
              <a:t>j</a:t>
            </a:r>
            <a:r>
              <a:rPr lang="pt-BR" sz="1300" dirty="0" smtClean="0">
                <a:sym typeface="Symbol"/>
              </a:rPr>
              <a:t>)|</a:t>
            </a:r>
            <a:endParaRPr lang="pt-BR" sz="1300" baseline="-25000" dirty="0"/>
          </a:p>
        </p:txBody>
      </p:sp>
      <p:grpSp>
        <p:nvGrpSpPr>
          <p:cNvPr id="3" name="Grupo 244"/>
          <p:cNvGrpSpPr/>
          <p:nvPr/>
        </p:nvGrpSpPr>
        <p:grpSpPr>
          <a:xfrm>
            <a:off x="3337162" y="2103226"/>
            <a:ext cx="1073406" cy="456878"/>
            <a:chOff x="3487942" y="2315476"/>
            <a:chExt cx="1121905" cy="502984"/>
          </a:xfrm>
        </p:grpSpPr>
        <p:sp>
          <p:nvSpPr>
            <p:cNvPr id="246" name="CaixaDeTexto 245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47" name="Conector de seta reta 246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ector de seta reta 247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ector de seta reta 248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ector de seta reta 249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1" name="CaixaDeTexto 250"/>
          <p:cNvSpPr txBox="1"/>
          <p:nvPr/>
        </p:nvSpPr>
        <p:spPr>
          <a:xfrm>
            <a:off x="4272361" y="2427527"/>
            <a:ext cx="315515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</a:t>
            </a:r>
            <a:r>
              <a:rPr lang="pt-BR" sz="1000" baseline="-25000" dirty="0" smtClean="0">
                <a:sym typeface="Symbol"/>
              </a:rPr>
              <a:t>1</a:t>
            </a:r>
            <a:endParaRPr lang="pt-BR" sz="1000" baseline="-25000" dirty="0"/>
          </a:p>
        </p:txBody>
      </p:sp>
      <p:sp>
        <p:nvSpPr>
          <p:cNvPr id="252" name="CaixaDeTexto 251"/>
          <p:cNvSpPr txBox="1"/>
          <p:nvPr/>
        </p:nvSpPr>
        <p:spPr>
          <a:xfrm>
            <a:off x="3461735" y="2427527"/>
            <a:ext cx="429328" cy="240312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000" dirty="0" smtClean="0">
                <a:sym typeface="Symbol"/>
              </a:rPr>
              <a:t>– </a:t>
            </a:r>
            <a:r>
              <a:rPr lang="pt-BR" sz="1000" baseline="-25000" dirty="0" smtClean="0">
                <a:sym typeface="Symbol"/>
              </a:rPr>
              <a:t>0 </a:t>
            </a:r>
            <a:endParaRPr lang="pt-BR" sz="1000" baseline="-25000" dirty="0"/>
          </a:p>
        </p:txBody>
      </p:sp>
      <p:cxnSp>
        <p:nvCxnSpPr>
          <p:cNvPr id="253" name="Conector reto 252"/>
          <p:cNvCxnSpPr/>
          <p:nvPr/>
        </p:nvCxnSpPr>
        <p:spPr>
          <a:xfrm rot="5400000">
            <a:off x="4927081" y="2429756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ector reto 253"/>
          <p:cNvCxnSpPr/>
          <p:nvPr/>
        </p:nvCxnSpPr>
        <p:spPr>
          <a:xfrm rot="5400000">
            <a:off x="6058755" y="2475212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ector reto 254"/>
          <p:cNvCxnSpPr/>
          <p:nvPr/>
        </p:nvCxnSpPr>
        <p:spPr>
          <a:xfrm rot="5400000">
            <a:off x="2672437" y="2446287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onector reto 255"/>
          <p:cNvCxnSpPr/>
          <p:nvPr/>
        </p:nvCxnSpPr>
        <p:spPr>
          <a:xfrm rot="5400000">
            <a:off x="1538586" y="2454552"/>
            <a:ext cx="161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256"/>
          <p:cNvGrpSpPr/>
          <p:nvPr/>
        </p:nvGrpSpPr>
        <p:grpSpPr>
          <a:xfrm>
            <a:off x="4468836" y="2105294"/>
            <a:ext cx="1073406" cy="456878"/>
            <a:chOff x="3487942" y="2315476"/>
            <a:chExt cx="1121905" cy="502984"/>
          </a:xfrm>
        </p:grpSpPr>
        <p:sp>
          <p:nvSpPr>
            <p:cNvPr id="258" name="CaixaDeTexto 257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59" name="Conector de seta reta 258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ector de seta reta 259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ector de seta reta 260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ector de seta reta 261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o 262"/>
          <p:cNvGrpSpPr/>
          <p:nvPr/>
        </p:nvGrpSpPr>
        <p:grpSpPr>
          <a:xfrm>
            <a:off x="5600511" y="2101162"/>
            <a:ext cx="1073406" cy="456878"/>
            <a:chOff x="3487942" y="2315476"/>
            <a:chExt cx="1121905" cy="502984"/>
          </a:xfrm>
        </p:grpSpPr>
        <p:sp>
          <p:nvSpPr>
            <p:cNvPr id="264" name="CaixaDeTexto 263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65" name="Conector de seta reta 264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ector de seta reta 265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ector de seta reta 266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ector de seta reta 267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o 268"/>
          <p:cNvGrpSpPr/>
          <p:nvPr/>
        </p:nvGrpSpPr>
        <p:grpSpPr>
          <a:xfrm>
            <a:off x="2214192" y="2103228"/>
            <a:ext cx="1073406" cy="456878"/>
            <a:chOff x="3487942" y="2315476"/>
            <a:chExt cx="1121905" cy="502984"/>
          </a:xfrm>
        </p:grpSpPr>
        <p:sp>
          <p:nvSpPr>
            <p:cNvPr id="270" name="CaixaDeTexto 269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71" name="Conector de seta reta 270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ector de seta reta 271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ector de seta reta 272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ector de seta reta 273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o 274"/>
          <p:cNvGrpSpPr/>
          <p:nvPr/>
        </p:nvGrpSpPr>
        <p:grpSpPr>
          <a:xfrm>
            <a:off x="1080341" y="2092898"/>
            <a:ext cx="1073406" cy="456878"/>
            <a:chOff x="3487942" y="2315476"/>
            <a:chExt cx="1121905" cy="502984"/>
          </a:xfrm>
        </p:grpSpPr>
        <p:sp>
          <p:nvSpPr>
            <p:cNvPr id="276" name="CaixaDeTexto 275"/>
            <p:cNvSpPr txBox="1"/>
            <p:nvPr/>
          </p:nvSpPr>
          <p:spPr>
            <a:xfrm>
              <a:off x="3935717" y="2581274"/>
              <a:ext cx="241598" cy="237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800" dirty="0" smtClean="0"/>
                <a:t>|</a:t>
              </a:r>
              <a:endParaRPr lang="pt-BR" sz="800" dirty="0"/>
            </a:p>
          </p:txBody>
        </p:sp>
        <p:cxnSp>
          <p:nvCxnSpPr>
            <p:cNvPr id="277" name="Conector de seta reta 276"/>
            <p:cNvCxnSpPr/>
            <p:nvPr/>
          </p:nvCxnSpPr>
          <p:spPr>
            <a:xfrm rot="5400000" flipH="1" flipV="1">
              <a:off x="4039447" y="2510848"/>
              <a:ext cx="392332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ector de seta reta 277"/>
            <p:cNvCxnSpPr/>
            <p:nvPr/>
          </p:nvCxnSpPr>
          <p:spPr>
            <a:xfrm rot="5400000" flipH="1" flipV="1">
              <a:off x="3295374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ector de seta reta 278"/>
            <p:cNvCxnSpPr/>
            <p:nvPr/>
          </p:nvCxnSpPr>
          <p:spPr>
            <a:xfrm rot="5400000" flipH="1" flipV="1">
              <a:off x="4415691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ector de seta reta 279"/>
            <p:cNvCxnSpPr/>
            <p:nvPr/>
          </p:nvCxnSpPr>
          <p:spPr>
            <a:xfrm rot="5400000" flipH="1" flipV="1">
              <a:off x="3668813" y="2513653"/>
              <a:ext cx="386723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o 280"/>
          <p:cNvGrpSpPr/>
          <p:nvPr/>
        </p:nvGrpSpPr>
        <p:grpSpPr>
          <a:xfrm>
            <a:off x="826989" y="2012416"/>
            <a:ext cx="6119751" cy="444217"/>
            <a:chOff x="857530" y="2208662"/>
            <a:chExt cx="6396255" cy="489046"/>
          </a:xfrm>
        </p:grpSpPr>
        <p:sp>
          <p:nvSpPr>
            <p:cNvPr id="282" name="Retângulo 281"/>
            <p:cNvSpPr/>
            <p:nvPr/>
          </p:nvSpPr>
          <p:spPr>
            <a:xfrm>
              <a:off x="3466531" y="2210937"/>
              <a:ext cx="1173708" cy="484496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3" name="Retângulo 282"/>
            <p:cNvSpPr/>
            <p:nvPr/>
          </p:nvSpPr>
          <p:spPr>
            <a:xfrm>
              <a:off x="4649337" y="2213212"/>
              <a:ext cx="2604448" cy="484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4" name="Retângulo 283"/>
            <p:cNvSpPr/>
            <p:nvPr/>
          </p:nvSpPr>
          <p:spPr>
            <a:xfrm>
              <a:off x="857530" y="2208662"/>
              <a:ext cx="2604448" cy="484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85" name="CaixaDeTexto 284"/>
          <p:cNvSpPr txBox="1"/>
          <p:nvPr/>
        </p:nvSpPr>
        <p:spPr>
          <a:xfrm>
            <a:off x="3750858" y="2722594"/>
            <a:ext cx="244983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/>
              <a:t>0</a:t>
            </a:r>
            <a:endParaRPr lang="pt-BR" sz="1100" dirty="0"/>
          </a:p>
        </p:txBody>
      </p:sp>
      <p:sp>
        <p:nvSpPr>
          <p:cNvPr id="286" name="CaixaDeTexto 285"/>
          <p:cNvSpPr txBox="1"/>
          <p:nvPr/>
        </p:nvSpPr>
        <p:spPr>
          <a:xfrm>
            <a:off x="4876004" y="2737057"/>
            <a:ext cx="339560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  <p:sp>
        <p:nvSpPr>
          <p:cNvPr id="287" name="CaixaDeTexto 286"/>
          <p:cNvSpPr txBox="1"/>
          <p:nvPr/>
        </p:nvSpPr>
        <p:spPr>
          <a:xfrm>
            <a:off x="5981562" y="2528378"/>
            <a:ext cx="411696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2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  <p:sp>
        <p:nvSpPr>
          <p:cNvPr id="288" name="CaixaDeTexto 287"/>
          <p:cNvSpPr txBox="1"/>
          <p:nvPr/>
        </p:nvSpPr>
        <p:spPr>
          <a:xfrm>
            <a:off x="1387400" y="2499452"/>
            <a:ext cx="454976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-2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  <p:sp>
        <p:nvSpPr>
          <p:cNvPr id="289" name="CaixaDeTexto 288"/>
          <p:cNvSpPr txBox="1"/>
          <p:nvPr/>
        </p:nvSpPr>
        <p:spPr>
          <a:xfrm>
            <a:off x="2571306" y="2476725"/>
            <a:ext cx="382842" cy="255701"/>
          </a:xfrm>
          <a:prstGeom prst="rect">
            <a:avLst/>
          </a:prstGeom>
          <a:noFill/>
        </p:spPr>
        <p:txBody>
          <a:bodyPr wrap="none" lIns="85588" tIns="42794" rIns="85588" bIns="42794" rtlCol="0">
            <a:spAutoFit/>
          </a:bodyPr>
          <a:lstStyle/>
          <a:p>
            <a:r>
              <a:rPr lang="pt-BR" sz="1100" dirty="0" smtClean="0">
                <a:sym typeface="Symbol"/>
              </a:rPr>
              <a:t>-</a:t>
            </a:r>
            <a:r>
              <a:rPr lang="pt-BR" sz="1100" baseline="-25000" dirty="0" smtClean="0">
                <a:sym typeface="Symbol"/>
              </a:rPr>
              <a:t>s </a:t>
            </a:r>
            <a:endParaRPr lang="pt-BR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277</Words>
  <Application>Microsoft Office PowerPoint</Application>
  <PresentationFormat>Personalizar</PresentationFormat>
  <Paragraphs>118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pesquef</cp:lastModifiedBy>
  <cp:revision>28</cp:revision>
  <dcterms:created xsi:type="dcterms:W3CDTF">2010-05-21T13:13:23Z</dcterms:created>
  <dcterms:modified xsi:type="dcterms:W3CDTF">2010-12-14T18:30:52Z</dcterms:modified>
</cp:coreProperties>
</file>