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044B-D818-417C-9376-B4D246FEDE0C}" type="datetimeFigureOut">
              <a:rPr lang="pt-BR" smtClean="0"/>
              <a:t>28/11/2010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9BD-0F14-4D57-8BE5-04262A186A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044B-D818-417C-9376-B4D246FEDE0C}" type="datetimeFigureOut">
              <a:rPr lang="pt-BR" smtClean="0"/>
              <a:t>28/11/2010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9BD-0F14-4D57-8BE5-04262A186A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044B-D818-417C-9376-B4D246FEDE0C}" type="datetimeFigureOut">
              <a:rPr lang="pt-BR" smtClean="0"/>
              <a:t>28/11/2010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9BD-0F14-4D57-8BE5-04262A186A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044B-D818-417C-9376-B4D246FEDE0C}" type="datetimeFigureOut">
              <a:rPr lang="pt-BR" smtClean="0"/>
              <a:t>28/11/2010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9BD-0F14-4D57-8BE5-04262A186A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044B-D818-417C-9376-B4D246FEDE0C}" type="datetimeFigureOut">
              <a:rPr lang="pt-BR" smtClean="0"/>
              <a:t>28/11/2010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9BD-0F14-4D57-8BE5-04262A186A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044B-D818-417C-9376-B4D246FEDE0C}" type="datetimeFigureOut">
              <a:rPr lang="pt-BR" smtClean="0"/>
              <a:t>28/11/2010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9BD-0F14-4D57-8BE5-04262A186A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044B-D818-417C-9376-B4D246FEDE0C}" type="datetimeFigureOut">
              <a:rPr lang="pt-BR" smtClean="0"/>
              <a:t>28/11/2010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9BD-0F14-4D57-8BE5-04262A186A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044B-D818-417C-9376-B4D246FEDE0C}" type="datetimeFigureOut">
              <a:rPr lang="pt-BR" smtClean="0"/>
              <a:t>28/11/2010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9BD-0F14-4D57-8BE5-04262A186A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044B-D818-417C-9376-B4D246FEDE0C}" type="datetimeFigureOut">
              <a:rPr lang="pt-BR" smtClean="0"/>
              <a:t>28/11/2010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9BD-0F14-4D57-8BE5-04262A186A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044B-D818-417C-9376-B4D246FEDE0C}" type="datetimeFigureOut">
              <a:rPr lang="pt-BR" smtClean="0"/>
              <a:t>28/11/2010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9BD-0F14-4D57-8BE5-04262A186A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D044B-D818-417C-9376-B4D246FEDE0C}" type="datetimeFigureOut">
              <a:rPr lang="pt-BR" smtClean="0"/>
              <a:t>28/11/2010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69BD-0F14-4D57-8BE5-04262A186A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D044B-D818-417C-9376-B4D246FEDE0C}" type="datetimeFigureOut">
              <a:rPr lang="pt-BR" smtClean="0"/>
              <a:t>28/11/2010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E69BD-0F14-4D57-8BE5-04262A186A9A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de seta reta 2"/>
          <p:cNvCxnSpPr/>
          <p:nvPr/>
        </p:nvCxnSpPr>
        <p:spPr>
          <a:xfrm>
            <a:off x="1043608" y="1556792"/>
            <a:ext cx="74888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upo 32"/>
          <p:cNvGrpSpPr/>
          <p:nvPr/>
        </p:nvGrpSpPr>
        <p:grpSpPr>
          <a:xfrm>
            <a:off x="4283968" y="908720"/>
            <a:ext cx="1225724" cy="801380"/>
            <a:chOff x="4283968" y="908720"/>
            <a:chExt cx="1225724" cy="801380"/>
          </a:xfrm>
        </p:grpSpPr>
        <p:sp>
          <p:nvSpPr>
            <p:cNvPr id="4" name="CaixaDeTexto 3"/>
            <p:cNvSpPr txBox="1"/>
            <p:nvPr/>
          </p:nvSpPr>
          <p:spPr>
            <a:xfrm>
              <a:off x="4283968" y="1340768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  <p:grpSp>
          <p:nvGrpSpPr>
            <p:cNvPr id="29" name="Grupo 28"/>
            <p:cNvGrpSpPr/>
            <p:nvPr/>
          </p:nvGrpSpPr>
          <p:grpSpPr>
            <a:xfrm>
              <a:off x="4644008" y="908720"/>
              <a:ext cx="865684" cy="648072"/>
              <a:chOff x="4644008" y="908720"/>
              <a:chExt cx="865684" cy="648072"/>
            </a:xfrm>
          </p:grpSpPr>
          <p:cxnSp>
            <p:nvCxnSpPr>
              <p:cNvPr id="6" name="Conector de seta reta 5"/>
              <p:cNvCxnSpPr/>
              <p:nvPr/>
            </p:nvCxnSpPr>
            <p:spPr>
              <a:xfrm rot="5400000" flipH="1" flipV="1">
                <a:off x="4320766" y="1231962"/>
                <a:ext cx="648072" cy="158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ector de seta reta 6"/>
              <p:cNvCxnSpPr/>
              <p:nvPr/>
            </p:nvCxnSpPr>
            <p:spPr>
              <a:xfrm rot="5400000" flipH="1" flipV="1">
                <a:off x="5184862" y="1231962"/>
                <a:ext cx="648072" cy="1588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0" name="Conector reto 9"/>
          <p:cNvCxnSpPr/>
          <p:nvPr/>
        </p:nvCxnSpPr>
        <p:spPr>
          <a:xfrm>
            <a:off x="4355976" y="2780928"/>
            <a:ext cx="108012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/>
          <p:cNvCxnSpPr/>
          <p:nvPr/>
        </p:nvCxnSpPr>
        <p:spPr>
          <a:xfrm>
            <a:off x="1043608" y="2780928"/>
            <a:ext cx="74888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upo 15"/>
          <p:cNvGrpSpPr/>
          <p:nvPr/>
        </p:nvGrpSpPr>
        <p:grpSpPr>
          <a:xfrm>
            <a:off x="4283968" y="2555612"/>
            <a:ext cx="1152128" cy="378624"/>
            <a:chOff x="4283968" y="2555612"/>
            <a:chExt cx="1152128" cy="378624"/>
          </a:xfrm>
        </p:grpSpPr>
        <p:sp>
          <p:nvSpPr>
            <p:cNvPr id="13" name="CaixaDeTexto 12"/>
            <p:cNvSpPr txBox="1"/>
            <p:nvPr/>
          </p:nvSpPr>
          <p:spPr>
            <a:xfrm>
              <a:off x="4283968" y="2555612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  <p:sp>
          <p:nvSpPr>
            <p:cNvPr id="15" name="CaixaDeTexto 14"/>
            <p:cNvSpPr txBox="1"/>
            <p:nvPr/>
          </p:nvSpPr>
          <p:spPr>
            <a:xfrm>
              <a:off x="5364088" y="2564904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5364088" y="2564904"/>
            <a:ext cx="1152128" cy="378624"/>
            <a:chOff x="4283968" y="2555612"/>
            <a:chExt cx="1152128" cy="378624"/>
          </a:xfrm>
        </p:grpSpPr>
        <p:sp>
          <p:nvSpPr>
            <p:cNvPr id="18" name="CaixaDeTexto 17"/>
            <p:cNvSpPr txBox="1"/>
            <p:nvPr/>
          </p:nvSpPr>
          <p:spPr>
            <a:xfrm>
              <a:off x="4283968" y="2555612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  <p:sp>
          <p:nvSpPr>
            <p:cNvPr id="19" name="CaixaDeTexto 18"/>
            <p:cNvSpPr txBox="1"/>
            <p:nvPr/>
          </p:nvSpPr>
          <p:spPr>
            <a:xfrm>
              <a:off x="5364088" y="2564904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</p:grpSp>
      <p:grpSp>
        <p:nvGrpSpPr>
          <p:cNvPr id="20" name="Grupo 19"/>
          <p:cNvGrpSpPr/>
          <p:nvPr/>
        </p:nvGrpSpPr>
        <p:grpSpPr>
          <a:xfrm>
            <a:off x="6444208" y="2564904"/>
            <a:ext cx="1152128" cy="378624"/>
            <a:chOff x="4283968" y="2555612"/>
            <a:chExt cx="1152128" cy="378624"/>
          </a:xfrm>
        </p:grpSpPr>
        <p:sp>
          <p:nvSpPr>
            <p:cNvPr id="21" name="CaixaDeTexto 20"/>
            <p:cNvSpPr txBox="1"/>
            <p:nvPr/>
          </p:nvSpPr>
          <p:spPr>
            <a:xfrm>
              <a:off x="4283968" y="2555612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  <p:sp>
          <p:nvSpPr>
            <p:cNvPr id="22" name="CaixaDeTexto 21"/>
            <p:cNvSpPr txBox="1"/>
            <p:nvPr/>
          </p:nvSpPr>
          <p:spPr>
            <a:xfrm>
              <a:off x="5364088" y="2564904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</p:grpSp>
      <p:grpSp>
        <p:nvGrpSpPr>
          <p:cNvPr id="23" name="Grupo 22"/>
          <p:cNvGrpSpPr/>
          <p:nvPr/>
        </p:nvGrpSpPr>
        <p:grpSpPr>
          <a:xfrm>
            <a:off x="3203848" y="2564904"/>
            <a:ext cx="1152128" cy="378624"/>
            <a:chOff x="4283968" y="2555612"/>
            <a:chExt cx="1152128" cy="378624"/>
          </a:xfrm>
        </p:grpSpPr>
        <p:sp>
          <p:nvSpPr>
            <p:cNvPr id="24" name="CaixaDeTexto 23"/>
            <p:cNvSpPr txBox="1"/>
            <p:nvPr/>
          </p:nvSpPr>
          <p:spPr>
            <a:xfrm>
              <a:off x="4283968" y="2555612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  <p:sp>
          <p:nvSpPr>
            <p:cNvPr id="25" name="CaixaDeTexto 24"/>
            <p:cNvSpPr txBox="1"/>
            <p:nvPr/>
          </p:nvSpPr>
          <p:spPr>
            <a:xfrm>
              <a:off x="5364088" y="2564904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</p:grpSp>
      <p:grpSp>
        <p:nvGrpSpPr>
          <p:cNvPr id="26" name="Grupo 25"/>
          <p:cNvGrpSpPr/>
          <p:nvPr/>
        </p:nvGrpSpPr>
        <p:grpSpPr>
          <a:xfrm>
            <a:off x="2123728" y="2546320"/>
            <a:ext cx="1152128" cy="378624"/>
            <a:chOff x="4283968" y="2555612"/>
            <a:chExt cx="1152128" cy="378624"/>
          </a:xfrm>
        </p:grpSpPr>
        <p:sp>
          <p:nvSpPr>
            <p:cNvPr id="27" name="CaixaDeTexto 26"/>
            <p:cNvSpPr txBox="1"/>
            <p:nvPr/>
          </p:nvSpPr>
          <p:spPr>
            <a:xfrm>
              <a:off x="4283968" y="2555612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  <p:sp>
          <p:nvSpPr>
            <p:cNvPr id="28" name="CaixaDeTexto 27"/>
            <p:cNvSpPr txBox="1"/>
            <p:nvPr/>
          </p:nvSpPr>
          <p:spPr>
            <a:xfrm>
              <a:off x="5364088" y="2564904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</p:grpSp>
      <p:grpSp>
        <p:nvGrpSpPr>
          <p:cNvPr id="34" name="Grupo 33"/>
          <p:cNvGrpSpPr/>
          <p:nvPr/>
        </p:nvGrpSpPr>
        <p:grpSpPr>
          <a:xfrm>
            <a:off x="4282380" y="2123564"/>
            <a:ext cx="1225724" cy="801380"/>
            <a:chOff x="4283968" y="908720"/>
            <a:chExt cx="1225724" cy="801380"/>
          </a:xfrm>
        </p:grpSpPr>
        <p:sp>
          <p:nvSpPr>
            <p:cNvPr id="35" name="CaixaDeTexto 34"/>
            <p:cNvSpPr txBox="1"/>
            <p:nvPr/>
          </p:nvSpPr>
          <p:spPr>
            <a:xfrm>
              <a:off x="4283968" y="1340768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  <p:grpSp>
          <p:nvGrpSpPr>
            <p:cNvPr id="36" name="Grupo 28"/>
            <p:cNvGrpSpPr/>
            <p:nvPr/>
          </p:nvGrpSpPr>
          <p:grpSpPr>
            <a:xfrm>
              <a:off x="4644008" y="908720"/>
              <a:ext cx="865684" cy="648072"/>
              <a:chOff x="4644008" y="908720"/>
              <a:chExt cx="865684" cy="648072"/>
            </a:xfrm>
          </p:grpSpPr>
          <p:cxnSp>
            <p:nvCxnSpPr>
              <p:cNvPr id="37" name="Conector de seta reta 36"/>
              <p:cNvCxnSpPr/>
              <p:nvPr/>
            </p:nvCxnSpPr>
            <p:spPr>
              <a:xfrm rot="5400000" flipH="1" flipV="1">
                <a:off x="4320766" y="1231962"/>
                <a:ext cx="648072" cy="158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ector de seta reta 37"/>
              <p:cNvCxnSpPr/>
              <p:nvPr/>
            </p:nvCxnSpPr>
            <p:spPr>
              <a:xfrm rot="5400000" flipH="1" flipV="1">
                <a:off x="5184862" y="1231962"/>
                <a:ext cx="648072" cy="1588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upo 38"/>
          <p:cNvGrpSpPr/>
          <p:nvPr/>
        </p:nvGrpSpPr>
        <p:grpSpPr>
          <a:xfrm>
            <a:off x="5362500" y="2123564"/>
            <a:ext cx="1225724" cy="801380"/>
            <a:chOff x="4283968" y="908720"/>
            <a:chExt cx="1225724" cy="801380"/>
          </a:xfrm>
        </p:grpSpPr>
        <p:sp>
          <p:nvSpPr>
            <p:cNvPr id="40" name="CaixaDeTexto 39"/>
            <p:cNvSpPr txBox="1"/>
            <p:nvPr/>
          </p:nvSpPr>
          <p:spPr>
            <a:xfrm>
              <a:off x="4283968" y="1340768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  <p:grpSp>
          <p:nvGrpSpPr>
            <p:cNvPr id="41" name="Grupo 28"/>
            <p:cNvGrpSpPr/>
            <p:nvPr/>
          </p:nvGrpSpPr>
          <p:grpSpPr>
            <a:xfrm>
              <a:off x="4644008" y="908720"/>
              <a:ext cx="865684" cy="648072"/>
              <a:chOff x="4644008" y="908720"/>
              <a:chExt cx="865684" cy="648072"/>
            </a:xfrm>
          </p:grpSpPr>
          <p:cxnSp>
            <p:nvCxnSpPr>
              <p:cNvPr id="42" name="Conector de seta reta 41"/>
              <p:cNvCxnSpPr/>
              <p:nvPr/>
            </p:nvCxnSpPr>
            <p:spPr>
              <a:xfrm rot="5400000" flipH="1" flipV="1">
                <a:off x="4320766" y="1231962"/>
                <a:ext cx="648072" cy="158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ector de seta reta 42"/>
              <p:cNvCxnSpPr/>
              <p:nvPr/>
            </p:nvCxnSpPr>
            <p:spPr>
              <a:xfrm rot="5400000" flipH="1" flipV="1">
                <a:off x="5184862" y="1231962"/>
                <a:ext cx="648072" cy="1588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4" name="Grupo 43"/>
          <p:cNvGrpSpPr/>
          <p:nvPr/>
        </p:nvGrpSpPr>
        <p:grpSpPr>
          <a:xfrm>
            <a:off x="6444208" y="2132856"/>
            <a:ext cx="1225724" cy="801380"/>
            <a:chOff x="4283968" y="908720"/>
            <a:chExt cx="1225724" cy="801380"/>
          </a:xfrm>
        </p:grpSpPr>
        <p:sp>
          <p:nvSpPr>
            <p:cNvPr id="45" name="CaixaDeTexto 44"/>
            <p:cNvSpPr txBox="1"/>
            <p:nvPr/>
          </p:nvSpPr>
          <p:spPr>
            <a:xfrm>
              <a:off x="4283968" y="1340768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  <p:grpSp>
          <p:nvGrpSpPr>
            <p:cNvPr id="46" name="Grupo 28"/>
            <p:cNvGrpSpPr/>
            <p:nvPr/>
          </p:nvGrpSpPr>
          <p:grpSpPr>
            <a:xfrm>
              <a:off x="4644008" y="908720"/>
              <a:ext cx="865684" cy="648072"/>
              <a:chOff x="4644008" y="908720"/>
              <a:chExt cx="865684" cy="648072"/>
            </a:xfrm>
          </p:grpSpPr>
          <p:cxnSp>
            <p:nvCxnSpPr>
              <p:cNvPr id="47" name="Conector de seta reta 46"/>
              <p:cNvCxnSpPr/>
              <p:nvPr/>
            </p:nvCxnSpPr>
            <p:spPr>
              <a:xfrm rot="5400000" flipH="1" flipV="1">
                <a:off x="4320766" y="1231962"/>
                <a:ext cx="648072" cy="158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ector de seta reta 47"/>
              <p:cNvCxnSpPr/>
              <p:nvPr/>
            </p:nvCxnSpPr>
            <p:spPr>
              <a:xfrm rot="5400000" flipH="1" flipV="1">
                <a:off x="5184862" y="1231962"/>
                <a:ext cx="648072" cy="1588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9" name="Grupo 48"/>
          <p:cNvGrpSpPr/>
          <p:nvPr/>
        </p:nvGrpSpPr>
        <p:grpSpPr>
          <a:xfrm>
            <a:off x="7522740" y="2132856"/>
            <a:ext cx="1225724" cy="801380"/>
            <a:chOff x="4283968" y="908720"/>
            <a:chExt cx="1225724" cy="801380"/>
          </a:xfrm>
        </p:grpSpPr>
        <p:sp>
          <p:nvSpPr>
            <p:cNvPr id="50" name="CaixaDeTexto 49"/>
            <p:cNvSpPr txBox="1"/>
            <p:nvPr/>
          </p:nvSpPr>
          <p:spPr>
            <a:xfrm>
              <a:off x="4283968" y="1340768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  <p:grpSp>
          <p:nvGrpSpPr>
            <p:cNvPr id="51" name="Grupo 28"/>
            <p:cNvGrpSpPr/>
            <p:nvPr/>
          </p:nvGrpSpPr>
          <p:grpSpPr>
            <a:xfrm>
              <a:off x="4644008" y="908720"/>
              <a:ext cx="865684" cy="648072"/>
              <a:chOff x="4644008" y="908720"/>
              <a:chExt cx="865684" cy="648072"/>
            </a:xfrm>
          </p:grpSpPr>
          <p:cxnSp>
            <p:nvCxnSpPr>
              <p:cNvPr id="52" name="Conector de seta reta 51"/>
              <p:cNvCxnSpPr/>
              <p:nvPr/>
            </p:nvCxnSpPr>
            <p:spPr>
              <a:xfrm rot="5400000" flipH="1" flipV="1">
                <a:off x="4320766" y="1231962"/>
                <a:ext cx="648072" cy="158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ector de seta reta 52"/>
              <p:cNvCxnSpPr/>
              <p:nvPr/>
            </p:nvCxnSpPr>
            <p:spPr>
              <a:xfrm rot="5400000" flipH="1" flipV="1">
                <a:off x="5184862" y="1231962"/>
                <a:ext cx="648072" cy="1588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Grupo 53"/>
          <p:cNvGrpSpPr/>
          <p:nvPr/>
        </p:nvGrpSpPr>
        <p:grpSpPr>
          <a:xfrm>
            <a:off x="2123728" y="2123564"/>
            <a:ext cx="1225724" cy="801380"/>
            <a:chOff x="4283968" y="908720"/>
            <a:chExt cx="1225724" cy="801380"/>
          </a:xfrm>
        </p:grpSpPr>
        <p:sp>
          <p:nvSpPr>
            <p:cNvPr id="55" name="CaixaDeTexto 54"/>
            <p:cNvSpPr txBox="1"/>
            <p:nvPr/>
          </p:nvSpPr>
          <p:spPr>
            <a:xfrm>
              <a:off x="4283968" y="1340768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  <p:grpSp>
          <p:nvGrpSpPr>
            <p:cNvPr id="56" name="Grupo 28"/>
            <p:cNvGrpSpPr/>
            <p:nvPr/>
          </p:nvGrpSpPr>
          <p:grpSpPr>
            <a:xfrm>
              <a:off x="4644008" y="908720"/>
              <a:ext cx="865684" cy="648072"/>
              <a:chOff x="4644008" y="908720"/>
              <a:chExt cx="865684" cy="648072"/>
            </a:xfrm>
          </p:grpSpPr>
          <p:cxnSp>
            <p:nvCxnSpPr>
              <p:cNvPr id="57" name="Conector de seta reta 56"/>
              <p:cNvCxnSpPr/>
              <p:nvPr/>
            </p:nvCxnSpPr>
            <p:spPr>
              <a:xfrm rot="5400000" flipH="1" flipV="1">
                <a:off x="4320766" y="1231962"/>
                <a:ext cx="648072" cy="158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ector de seta reta 57"/>
              <p:cNvCxnSpPr/>
              <p:nvPr/>
            </p:nvCxnSpPr>
            <p:spPr>
              <a:xfrm rot="5400000" flipH="1" flipV="1">
                <a:off x="5184862" y="1231962"/>
                <a:ext cx="648072" cy="1588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9" name="Grupo 58"/>
          <p:cNvGrpSpPr/>
          <p:nvPr/>
        </p:nvGrpSpPr>
        <p:grpSpPr>
          <a:xfrm>
            <a:off x="3202260" y="2123564"/>
            <a:ext cx="1225724" cy="801380"/>
            <a:chOff x="4283968" y="908720"/>
            <a:chExt cx="1225724" cy="801380"/>
          </a:xfrm>
        </p:grpSpPr>
        <p:sp>
          <p:nvSpPr>
            <p:cNvPr id="60" name="CaixaDeTexto 59"/>
            <p:cNvSpPr txBox="1"/>
            <p:nvPr/>
          </p:nvSpPr>
          <p:spPr>
            <a:xfrm>
              <a:off x="4283968" y="1340768"/>
              <a:ext cx="72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/>
                <a:t>|</a:t>
              </a:r>
              <a:endParaRPr lang="pt-BR" dirty="0"/>
            </a:p>
          </p:txBody>
        </p:sp>
        <p:grpSp>
          <p:nvGrpSpPr>
            <p:cNvPr id="61" name="Grupo 28"/>
            <p:cNvGrpSpPr/>
            <p:nvPr/>
          </p:nvGrpSpPr>
          <p:grpSpPr>
            <a:xfrm>
              <a:off x="4644008" y="908720"/>
              <a:ext cx="865684" cy="648072"/>
              <a:chOff x="4644008" y="908720"/>
              <a:chExt cx="865684" cy="648072"/>
            </a:xfrm>
          </p:grpSpPr>
          <p:cxnSp>
            <p:nvCxnSpPr>
              <p:cNvPr id="62" name="Conector de seta reta 61"/>
              <p:cNvCxnSpPr/>
              <p:nvPr/>
            </p:nvCxnSpPr>
            <p:spPr>
              <a:xfrm rot="5400000" flipH="1" flipV="1">
                <a:off x="4320766" y="1231962"/>
                <a:ext cx="648072" cy="158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ector de seta reta 62"/>
              <p:cNvCxnSpPr/>
              <p:nvPr/>
            </p:nvCxnSpPr>
            <p:spPr>
              <a:xfrm rot="5400000" flipH="1" flipV="1">
                <a:off x="5184862" y="1231962"/>
                <a:ext cx="648072" cy="1588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4" name="Conector reto 63"/>
          <p:cNvCxnSpPr/>
          <p:nvPr/>
        </p:nvCxnSpPr>
        <p:spPr>
          <a:xfrm>
            <a:off x="4427984" y="2564904"/>
            <a:ext cx="108012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17</Words>
  <Application>Microsoft Office PowerPoint</Application>
  <PresentationFormat>Apresentação na tela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pesquef</dc:creator>
  <cp:lastModifiedBy>pesquef</cp:lastModifiedBy>
  <cp:revision>8</cp:revision>
  <dcterms:created xsi:type="dcterms:W3CDTF">2010-11-28T17:56:46Z</dcterms:created>
  <dcterms:modified xsi:type="dcterms:W3CDTF">2010-11-28T19:07:03Z</dcterms:modified>
</cp:coreProperties>
</file>