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40" d="100"/>
          <a:sy n="140" d="100"/>
        </p:scale>
        <p:origin x="274" y="10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CF42-979F-45AD-848B-8122C2E25A17}" type="datetimeFigureOut">
              <a:rPr lang="pt-BR" smtClean="0"/>
              <a:pPr/>
              <a:t>14/11/2012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7AED0-B0A8-458F-970E-1757EFC0ED8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Conector reto 52"/>
          <p:cNvCxnSpPr>
            <a:stCxn id="81" idx="6"/>
            <a:endCxn id="60" idx="0"/>
          </p:cNvCxnSpPr>
          <p:nvPr/>
        </p:nvCxnSpPr>
        <p:spPr>
          <a:xfrm>
            <a:off x="2426716" y="1541186"/>
            <a:ext cx="1507902" cy="226037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6381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8" name="Group 78"/>
          <p:cNvGrpSpPr/>
          <p:nvPr/>
        </p:nvGrpSpPr>
        <p:grpSpPr>
          <a:xfrm>
            <a:off x="3658627" y="1752360"/>
            <a:ext cx="551981" cy="461665"/>
            <a:chOff x="3398631" y="1710998"/>
            <a:chExt cx="551981" cy="461665"/>
          </a:xfrm>
        </p:grpSpPr>
        <p:sp>
          <p:nvSpPr>
            <p:cNvPr id="60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82"/>
            <p:cNvSpPr txBox="1"/>
            <p:nvPr/>
          </p:nvSpPr>
          <p:spPr>
            <a:xfrm>
              <a:off x="3435317" y="171099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1" name="Grupo 70"/>
          <p:cNvGrpSpPr/>
          <p:nvPr/>
        </p:nvGrpSpPr>
        <p:grpSpPr>
          <a:xfrm>
            <a:off x="2117724" y="2923957"/>
            <a:ext cx="307776" cy="307776"/>
            <a:chOff x="3878200" y="1234272"/>
            <a:chExt cx="307776" cy="307776"/>
          </a:xfrm>
        </p:grpSpPr>
        <p:sp>
          <p:nvSpPr>
            <p:cNvPr id="72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8"/>
          <p:cNvGrpSpPr/>
          <p:nvPr/>
        </p:nvGrpSpPr>
        <p:grpSpPr>
          <a:xfrm>
            <a:off x="2831011" y="2869551"/>
            <a:ext cx="551981" cy="461665"/>
            <a:chOff x="3398631" y="1706518"/>
            <a:chExt cx="551981" cy="461665"/>
          </a:xfrm>
        </p:grpSpPr>
        <p:sp>
          <p:nvSpPr>
            <p:cNvPr id="75" name="Rectangle 79"/>
            <p:cNvSpPr/>
            <p:nvPr/>
          </p:nvSpPr>
          <p:spPr>
            <a:xfrm>
              <a:off x="3398631" y="1725861"/>
              <a:ext cx="551981" cy="3812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82"/>
            <p:cNvSpPr txBox="1"/>
            <p:nvPr/>
          </p:nvSpPr>
          <p:spPr>
            <a:xfrm>
              <a:off x="3448764" y="1706518"/>
              <a:ext cx="4764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2400" i="1" baseline="48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baseline="48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48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77" name="Conector reto 76"/>
          <p:cNvCxnSpPr>
            <a:stCxn id="73" idx="6"/>
            <a:endCxn id="75" idx="1"/>
          </p:cNvCxnSpPr>
          <p:nvPr/>
        </p:nvCxnSpPr>
        <p:spPr>
          <a:xfrm>
            <a:off x="2425500" y="3077845"/>
            <a:ext cx="405511" cy="1667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to 83"/>
          <p:cNvCxnSpPr>
            <a:stCxn id="60" idx="2"/>
            <a:endCxn id="82" idx="0"/>
          </p:cNvCxnSpPr>
          <p:nvPr/>
        </p:nvCxnSpPr>
        <p:spPr>
          <a:xfrm>
            <a:off x="3934618" y="2148458"/>
            <a:ext cx="1038" cy="150159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to 86"/>
          <p:cNvCxnSpPr>
            <a:endCxn id="86" idx="2"/>
          </p:cNvCxnSpPr>
          <p:nvPr/>
        </p:nvCxnSpPr>
        <p:spPr>
          <a:xfrm>
            <a:off x="3382992" y="3079515"/>
            <a:ext cx="526784" cy="1876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Isosceles Triangle 123"/>
          <p:cNvSpPr/>
          <p:nvPr/>
        </p:nvSpPr>
        <p:spPr>
          <a:xfrm rot="16200000">
            <a:off x="2937578" y="3420801"/>
            <a:ext cx="240641" cy="253583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Conector reto 31"/>
          <p:cNvCxnSpPr>
            <a:stCxn id="86" idx="4"/>
            <a:endCxn id="118" idx="3"/>
          </p:cNvCxnSpPr>
          <p:nvPr/>
        </p:nvCxnSpPr>
        <p:spPr>
          <a:xfrm rot="5400000">
            <a:off x="3341481" y="2953416"/>
            <a:ext cx="437385" cy="750966"/>
          </a:xfrm>
          <a:prstGeom prst="bentConnector2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 reto 52"/>
          <p:cNvCxnSpPr>
            <a:stCxn id="118" idx="0"/>
            <a:endCxn id="73" idx="4"/>
          </p:cNvCxnSpPr>
          <p:nvPr/>
        </p:nvCxnSpPr>
        <p:spPr>
          <a:xfrm rot="10800000">
            <a:off x="2271613" y="3231734"/>
            <a:ext cx="659495" cy="315859"/>
          </a:xfrm>
          <a:prstGeom prst="bentConnector2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to 122"/>
          <p:cNvCxnSpPr/>
          <p:nvPr/>
        </p:nvCxnSpPr>
        <p:spPr>
          <a:xfrm flipV="1">
            <a:off x="1786783" y="1541186"/>
            <a:ext cx="327674" cy="24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reto 128"/>
          <p:cNvCxnSpPr>
            <a:endCxn id="73" idx="2"/>
          </p:cNvCxnSpPr>
          <p:nvPr/>
        </p:nvCxnSpPr>
        <p:spPr>
          <a:xfrm>
            <a:off x="1765535" y="3077617"/>
            <a:ext cx="352189" cy="228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ector reto 180"/>
          <p:cNvCxnSpPr/>
          <p:nvPr/>
        </p:nvCxnSpPr>
        <p:spPr>
          <a:xfrm>
            <a:off x="3960230" y="1545818"/>
            <a:ext cx="517641" cy="0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0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94398" y="1380208"/>
            <a:ext cx="507429" cy="303048"/>
          </a:xfrm>
          <a:prstGeom prst="rect">
            <a:avLst/>
          </a:prstGeom>
          <a:noFill/>
        </p:spPr>
      </p:pic>
      <p:pic>
        <p:nvPicPr>
          <p:cNvPr id="20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91833" y="2906520"/>
            <a:ext cx="514476" cy="303048"/>
          </a:xfrm>
          <a:prstGeom prst="rect">
            <a:avLst/>
          </a:prstGeom>
          <a:noFill/>
        </p:spPr>
      </p:pic>
      <p:pic>
        <p:nvPicPr>
          <p:cNvPr id="202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0401" y="1865073"/>
            <a:ext cx="226827" cy="304798"/>
          </a:xfrm>
          <a:prstGeom prst="rect">
            <a:avLst/>
          </a:prstGeom>
          <a:noFill/>
        </p:spPr>
      </p:pic>
      <p:pic>
        <p:nvPicPr>
          <p:cNvPr id="20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43" y="3249106"/>
            <a:ext cx="225167" cy="302567"/>
          </a:xfrm>
          <a:prstGeom prst="rect">
            <a:avLst/>
          </a:prstGeom>
          <a:noFill/>
        </p:spPr>
      </p:pic>
      <p:pic>
        <p:nvPicPr>
          <p:cNvPr id="204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1021" y="2411327"/>
            <a:ext cx="229048" cy="303048"/>
          </a:xfrm>
          <a:prstGeom prst="rect">
            <a:avLst/>
          </a:prstGeom>
          <a:noFill/>
        </p:spPr>
      </p:pic>
      <p:pic>
        <p:nvPicPr>
          <p:cNvPr id="205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4952" y="2475563"/>
            <a:ext cx="398191" cy="303048"/>
          </a:xfrm>
          <a:prstGeom prst="rect">
            <a:avLst/>
          </a:prstGeom>
          <a:noFill/>
        </p:spPr>
      </p:pic>
      <p:pic>
        <p:nvPicPr>
          <p:cNvPr id="206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9792" y="1375386"/>
            <a:ext cx="510952" cy="303048"/>
          </a:xfrm>
          <a:prstGeom prst="rect">
            <a:avLst/>
          </a:prstGeom>
          <a:noFill/>
        </p:spPr>
      </p:pic>
      <p:pic>
        <p:nvPicPr>
          <p:cNvPr id="207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15679" y="2905505"/>
            <a:ext cx="514476" cy="303048"/>
          </a:xfrm>
          <a:prstGeom prst="rect">
            <a:avLst/>
          </a:prstGeom>
          <a:noFill/>
        </p:spPr>
      </p:pic>
      <p:grpSp>
        <p:nvGrpSpPr>
          <p:cNvPr id="79" name="Grupo 78"/>
          <p:cNvGrpSpPr/>
          <p:nvPr/>
        </p:nvGrpSpPr>
        <p:grpSpPr>
          <a:xfrm>
            <a:off x="2118940" y="1387298"/>
            <a:ext cx="307776" cy="307776"/>
            <a:chOff x="3878200" y="1234272"/>
            <a:chExt cx="307776" cy="307776"/>
          </a:xfrm>
        </p:grpSpPr>
        <p:sp>
          <p:nvSpPr>
            <p:cNvPr id="80" name="Quad Arrow 44"/>
            <p:cNvSpPr/>
            <p:nvPr/>
          </p:nvSpPr>
          <p:spPr>
            <a:xfrm>
              <a:off x="3879559" y="1254332"/>
              <a:ext cx="298526" cy="269779"/>
            </a:xfrm>
            <a:prstGeom prst="quadArrow">
              <a:avLst>
                <a:gd name="adj1" fmla="val 0"/>
                <a:gd name="adj2" fmla="val 0"/>
                <a:gd name="adj3" fmla="val 2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139"/>
            <p:cNvSpPr/>
            <p:nvPr/>
          </p:nvSpPr>
          <p:spPr>
            <a:xfrm>
              <a:off x="3878200" y="1234272"/>
              <a:ext cx="307776" cy="3077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2" name="Elipse 91"/>
          <p:cNvSpPr/>
          <p:nvPr/>
        </p:nvSpPr>
        <p:spPr>
          <a:xfrm>
            <a:off x="3907842" y="1515601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436" name="Conector reto 435"/>
          <p:cNvCxnSpPr/>
          <p:nvPr/>
        </p:nvCxnSpPr>
        <p:spPr>
          <a:xfrm>
            <a:off x="3954368" y="3080658"/>
            <a:ext cx="517641" cy="0"/>
          </a:xfrm>
          <a:prstGeom prst="line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ector reto 101"/>
          <p:cNvCxnSpPr>
            <a:stCxn id="86" idx="0"/>
            <a:endCxn id="81" idx="5"/>
          </p:cNvCxnSpPr>
          <p:nvPr/>
        </p:nvCxnSpPr>
        <p:spPr>
          <a:xfrm flipH="1" flipV="1">
            <a:off x="2381643" y="1650001"/>
            <a:ext cx="1554013" cy="1402573"/>
          </a:xfrm>
          <a:prstGeom prst="straightConnector1">
            <a:avLst/>
          </a:prstGeom>
          <a:ln w="2857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Isosceles Triangle 123"/>
          <p:cNvSpPr/>
          <p:nvPr/>
        </p:nvSpPr>
        <p:spPr>
          <a:xfrm rot="18695510" flipH="1">
            <a:off x="3433767" y="2583970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2" name="Forma 471"/>
          <p:cNvCxnSpPr>
            <a:stCxn id="82" idx="2"/>
            <a:endCxn id="81" idx="4"/>
          </p:cNvCxnSpPr>
          <p:nvPr/>
        </p:nvCxnSpPr>
        <p:spPr>
          <a:xfrm rot="10800000">
            <a:off x="2272828" y="1695074"/>
            <a:ext cx="1636948" cy="633822"/>
          </a:xfrm>
          <a:prstGeom prst="bentConnector2">
            <a:avLst/>
          </a:prstGeom>
          <a:ln w="28575"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Forma 472"/>
          <p:cNvCxnSpPr>
            <a:stCxn id="82" idx="2"/>
            <a:endCxn id="73" idx="0"/>
          </p:cNvCxnSpPr>
          <p:nvPr/>
        </p:nvCxnSpPr>
        <p:spPr>
          <a:xfrm rot="10800000" flipV="1">
            <a:off x="2271612" y="2328895"/>
            <a:ext cx="1638164" cy="595061"/>
          </a:xfrm>
          <a:prstGeom prst="bentConnector2">
            <a:avLst/>
          </a:prstGeom>
          <a:ln w="28575"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Isosceles Triangle 123"/>
          <p:cNvSpPr/>
          <p:nvPr/>
        </p:nvSpPr>
        <p:spPr>
          <a:xfrm rot="10800000" flipH="1">
            <a:off x="2154399" y="2501156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23"/>
          <p:cNvSpPr/>
          <p:nvPr/>
        </p:nvSpPr>
        <p:spPr>
          <a:xfrm>
            <a:off x="2153129" y="1888612"/>
            <a:ext cx="240641" cy="25358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Elipse 214"/>
          <p:cNvSpPr/>
          <p:nvPr/>
        </p:nvSpPr>
        <p:spPr>
          <a:xfrm>
            <a:off x="2248482" y="2297873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Elipse 85"/>
          <p:cNvSpPr/>
          <p:nvPr/>
        </p:nvSpPr>
        <p:spPr>
          <a:xfrm>
            <a:off x="3909776" y="3052574"/>
            <a:ext cx="51759" cy="5763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2" name="Elipse 81"/>
          <p:cNvSpPr/>
          <p:nvPr/>
        </p:nvSpPr>
        <p:spPr>
          <a:xfrm>
            <a:off x="3909776" y="2298617"/>
            <a:ext cx="51759" cy="605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tailEnd type="stealth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2</Words>
  <Application>Microsoft Office PowerPoint</Application>
  <PresentationFormat>Apresentação na tela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pesquef</dc:creator>
  <cp:lastModifiedBy>Paulo</cp:lastModifiedBy>
  <cp:revision>26</cp:revision>
  <dcterms:created xsi:type="dcterms:W3CDTF">2009-08-10T00:30:13Z</dcterms:created>
  <dcterms:modified xsi:type="dcterms:W3CDTF">2012-11-14T15:38:38Z</dcterms:modified>
</cp:coreProperties>
</file>