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15620"/>
    <p:restoredTop sz="94660"/>
  </p:normalViewPr>
  <p:slideViewPr>
    <p:cSldViewPr snapToGrid="0">
      <p:cViewPr>
        <p:scale>
          <a:sx n="70" d="100"/>
          <a:sy n="70" d="100"/>
        </p:scale>
        <p:origin x="-1272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9327138" cy="3932713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5CF42-979F-45AD-848B-8122C2E25A17}" type="datetimeFigureOut">
              <a:rPr lang="pt-BR" smtClean="0"/>
              <a:pPr/>
              <a:t>13/11/2012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7AED0-B0A8-458F-970E-1757EFC0ED8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5CF42-979F-45AD-848B-8122C2E25A17}" type="datetimeFigureOut">
              <a:rPr lang="pt-BR" smtClean="0"/>
              <a:pPr/>
              <a:t>13/11/2012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7AED0-B0A8-458F-970E-1757EFC0ED8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5CF42-979F-45AD-848B-8122C2E25A17}" type="datetimeFigureOut">
              <a:rPr lang="pt-BR" smtClean="0"/>
              <a:pPr/>
              <a:t>13/11/2012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7AED0-B0A8-458F-970E-1757EFC0ED8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5CF42-979F-45AD-848B-8122C2E25A17}" type="datetimeFigureOut">
              <a:rPr lang="pt-BR" smtClean="0"/>
              <a:pPr/>
              <a:t>13/11/2012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7AED0-B0A8-458F-970E-1757EFC0ED8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5CF42-979F-45AD-848B-8122C2E25A17}" type="datetimeFigureOut">
              <a:rPr lang="pt-BR" smtClean="0"/>
              <a:pPr/>
              <a:t>13/11/2012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7AED0-B0A8-458F-970E-1757EFC0ED8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5CF42-979F-45AD-848B-8122C2E25A17}" type="datetimeFigureOut">
              <a:rPr lang="pt-BR" smtClean="0"/>
              <a:pPr/>
              <a:t>13/11/2012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7AED0-B0A8-458F-970E-1757EFC0ED8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5CF42-979F-45AD-848B-8122C2E25A17}" type="datetimeFigureOut">
              <a:rPr lang="pt-BR" smtClean="0"/>
              <a:pPr/>
              <a:t>13/11/2012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7AED0-B0A8-458F-970E-1757EFC0ED8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5CF42-979F-45AD-848B-8122C2E25A17}" type="datetimeFigureOut">
              <a:rPr lang="pt-BR" smtClean="0"/>
              <a:pPr/>
              <a:t>13/11/2012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7AED0-B0A8-458F-970E-1757EFC0ED8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5CF42-979F-45AD-848B-8122C2E25A17}" type="datetimeFigureOut">
              <a:rPr lang="pt-BR" smtClean="0"/>
              <a:pPr/>
              <a:t>13/11/2012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7AED0-B0A8-458F-970E-1757EFC0ED8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5CF42-979F-45AD-848B-8122C2E25A17}" type="datetimeFigureOut">
              <a:rPr lang="pt-BR" smtClean="0"/>
              <a:pPr/>
              <a:t>13/11/2012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7AED0-B0A8-458F-970E-1757EFC0ED8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5CF42-979F-45AD-848B-8122C2E25A17}" type="datetimeFigureOut">
              <a:rPr lang="pt-BR" smtClean="0"/>
              <a:pPr/>
              <a:t>13/11/2012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7AED0-B0A8-458F-970E-1757EFC0ED8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E5CF42-979F-45AD-848B-8122C2E25A17}" type="datetimeFigureOut">
              <a:rPr lang="pt-BR" smtClean="0"/>
              <a:pPr/>
              <a:t>13/11/2012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77AED0-B0A8-458F-970E-1757EFC0ED8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0" y="63817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grpSp>
        <p:nvGrpSpPr>
          <p:cNvPr id="150" name="Grupo 149"/>
          <p:cNvGrpSpPr/>
          <p:nvPr/>
        </p:nvGrpSpPr>
        <p:grpSpPr>
          <a:xfrm>
            <a:off x="2168237" y="1872344"/>
            <a:ext cx="4836267" cy="2923459"/>
            <a:chOff x="2168237" y="1872344"/>
            <a:chExt cx="4836267" cy="2923459"/>
          </a:xfrm>
        </p:grpSpPr>
        <p:grpSp>
          <p:nvGrpSpPr>
            <p:cNvPr id="128" name="Grupo 127"/>
            <p:cNvGrpSpPr/>
            <p:nvPr/>
          </p:nvGrpSpPr>
          <p:grpSpPr>
            <a:xfrm>
              <a:off x="4304250" y="3736201"/>
              <a:ext cx="551981" cy="461665"/>
              <a:chOff x="7318384" y="3736201"/>
              <a:chExt cx="551981" cy="461665"/>
            </a:xfrm>
          </p:grpSpPr>
          <p:sp>
            <p:nvSpPr>
              <p:cNvPr id="75" name="Rectangle 79"/>
              <p:cNvSpPr/>
              <p:nvPr/>
            </p:nvSpPr>
            <p:spPr>
              <a:xfrm>
                <a:off x="7318384" y="3755541"/>
                <a:ext cx="551981" cy="381235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TextBox 82"/>
              <p:cNvSpPr txBox="1"/>
              <p:nvPr/>
            </p:nvSpPr>
            <p:spPr>
              <a:xfrm>
                <a:off x="7360053" y="3736201"/>
                <a:ext cx="47641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i="1" dirty="0" smtClean="0">
                    <a:latin typeface="Times New Roman" pitchFamily="18" charset="0"/>
                    <a:cs typeface="Times New Roman" pitchFamily="18" charset="0"/>
                  </a:rPr>
                  <a:t>z</a:t>
                </a:r>
                <a:r>
                  <a:rPr lang="en-US" sz="2400" i="1" baseline="48000" dirty="0" smtClean="0">
                    <a:latin typeface="Times New Roman" pitchFamily="18" charset="0"/>
                    <a:cs typeface="Times New Roman" pitchFamily="18" charset="0"/>
                  </a:rPr>
                  <a:t>-</a:t>
                </a:r>
                <a:r>
                  <a:rPr lang="en-US" sz="2400" baseline="48000" dirty="0" smtClean="0">
                    <a:latin typeface="Times New Roman" pitchFamily="18" charset="0"/>
                    <a:cs typeface="Times New Roman" pitchFamily="18" charset="0"/>
                  </a:rPr>
                  <a:t>1</a:t>
                </a:r>
                <a:endParaRPr lang="en-US" sz="2400" baseline="48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pic>
          <p:nvPicPr>
            <p:cNvPr id="203" name="Picture 7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474426" y="3059024"/>
              <a:ext cx="243810" cy="327619"/>
            </a:xfrm>
            <a:prstGeom prst="rect">
              <a:avLst/>
            </a:prstGeom>
            <a:noFill/>
          </p:spPr>
        </p:pic>
        <p:pic>
          <p:nvPicPr>
            <p:cNvPr id="204" name="Picture 6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437727" y="4451853"/>
              <a:ext cx="247619" cy="327619"/>
            </a:xfrm>
            <a:prstGeom prst="rect">
              <a:avLst/>
            </a:prstGeom>
            <a:noFill/>
          </p:spPr>
        </p:pic>
        <p:pic>
          <p:nvPicPr>
            <p:cNvPr id="208" name="Picture 2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518353" y="4468184"/>
              <a:ext cx="236190" cy="327619"/>
            </a:xfrm>
            <a:prstGeom prst="rect">
              <a:avLst/>
            </a:prstGeom>
            <a:noFill/>
          </p:spPr>
        </p:pic>
        <p:pic>
          <p:nvPicPr>
            <p:cNvPr id="209" name="Picture 1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490986" y="3018663"/>
              <a:ext cx="232381" cy="327619"/>
            </a:xfrm>
            <a:prstGeom prst="rect">
              <a:avLst/>
            </a:prstGeom>
            <a:noFill/>
          </p:spPr>
        </p:pic>
        <p:grpSp>
          <p:nvGrpSpPr>
            <p:cNvPr id="66" name="Grupo 65"/>
            <p:cNvGrpSpPr/>
            <p:nvPr/>
          </p:nvGrpSpPr>
          <p:grpSpPr>
            <a:xfrm>
              <a:off x="4426352" y="4369828"/>
              <a:ext cx="307776" cy="307776"/>
              <a:chOff x="3878200" y="1234272"/>
              <a:chExt cx="307776" cy="307776"/>
            </a:xfrm>
          </p:grpSpPr>
          <p:sp>
            <p:nvSpPr>
              <p:cNvPr id="67" name="Quad Arrow 44"/>
              <p:cNvSpPr/>
              <p:nvPr/>
            </p:nvSpPr>
            <p:spPr>
              <a:xfrm>
                <a:off x="3879559" y="1254332"/>
                <a:ext cx="298526" cy="269779"/>
              </a:xfrm>
              <a:prstGeom prst="quadArrow">
                <a:avLst>
                  <a:gd name="adj1" fmla="val 0"/>
                  <a:gd name="adj2" fmla="val 0"/>
                  <a:gd name="adj3" fmla="val 22500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Oval 139"/>
              <p:cNvSpPr/>
              <p:nvPr/>
            </p:nvSpPr>
            <p:spPr>
              <a:xfrm>
                <a:off x="3878200" y="1234272"/>
                <a:ext cx="307776" cy="307776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9" name="Grupo 68"/>
            <p:cNvGrpSpPr/>
            <p:nvPr/>
          </p:nvGrpSpPr>
          <p:grpSpPr>
            <a:xfrm>
              <a:off x="4426352" y="3256456"/>
              <a:ext cx="307776" cy="307776"/>
              <a:chOff x="3878200" y="1234272"/>
              <a:chExt cx="307776" cy="307776"/>
            </a:xfrm>
          </p:grpSpPr>
          <p:sp>
            <p:nvSpPr>
              <p:cNvPr id="70" name="Quad Arrow 44"/>
              <p:cNvSpPr/>
              <p:nvPr/>
            </p:nvSpPr>
            <p:spPr>
              <a:xfrm>
                <a:off x="3879559" y="1254332"/>
                <a:ext cx="298526" cy="269779"/>
              </a:xfrm>
              <a:prstGeom prst="quadArrow">
                <a:avLst>
                  <a:gd name="adj1" fmla="val 0"/>
                  <a:gd name="adj2" fmla="val 0"/>
                  <a:gd name="adj3" fmla="val 22500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Oval 139"/>
              <p:cNvSpPr/>
              <p:nvPr/>
            </p:nvSpPr>
            <p:spPr>
              <a:xfrm>
                <a:off x="3878200" y="1234272"/>
                <a:ext cx="307776" cy="307776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9" name="Grupo 78"/>
            <p:cNvGrpSpPr/>
            <p:nvPr/>
          </p:nvGrpSpPr>
          <p:grpSpPr>
            <a:xfrm>
              <a:off x="4426352" y="2143084"/>
              <a:ext cx="307776" cy="307776"/>
              <a:chOff x="3878200" y="1234272"/>
              <a:chExt cx="307776" cy="307776"/>
            </a:xfrm>
          </p:grpSpPr>
          <p:sp>
            <p:nvSpPr>
              <p:cNvPr id="80" name="Quad Arrow 44"/>
              <p:cNvSpPr/>
              <p:nvPr/>
            </p:nvSpPr>
            <p:spPr>
              <a:xfrm>
                <a:off x="3879559" y="1254332"/>
                <a:ext cx="298526" cy="269779"/>
              </a:xfrm>
              <a:prstGeom prst="quadArrow">
                <a:avLst>
                  <a:gd name="adj1" fmla="val 0"/>
                  <a:gd name="adj2" fmla="val 0"/>
                  <a:gd name="adj3" fmla="val 22500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Oval 139"/>
              <p:cNvSpPr/>
              <p:nvPr/>
            </p:nvSpPr>
            <p:spPr>
              <a:xfrm>
                <a:off x="3878200" y="1234272"/>
                <a:ext cx="307776" cy="307776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7" name="Grupo 126"/>
            <p:cNvGrpSpPr/>
            <p:nvPr/>
          </p:nvGrpSpPr>
          <p:grpSpPr>
            <a:xfrm>
              <a:off x="4304250" y="2614359"/>
              <a:ext cx="551981" cy="461665"/>
              <a:chOff x="7318384" y="2614359"/>
              <a:chExt cx="551981" cy="461665"/>
            </a:xfrm>
          </p:grpSpPr>
          <p:sp>
            <p:nvSpPr>
              <p:cNvPr id="85" name="Rectangle 79"/>
              <p:cNvSpPr/>
              <p:nvPr/>
            </p:nvSpPr>
            <p:spPr>
              <a:xfrm>
                <a:off x="7318384" y="2642168"/>
                <a:ext cx="551981" cy="381235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" name="TextBox 82"/>
              <p:cNvSpPr txBox="1"/>
              <p:nvPr/>
            </p:nvSpPr>
            <p:spPr>
              <a:xfrm>
                <a:off x="7368517" y="2614359"/>
                <a:ext cx="47641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i="1" dirty="0" smtClean="0">
                    <a:latin typeface="Times New Roman" pitchFamily="18" charset="0"/>
                    <a:cs typeface="Times New Roman" pitchFamily="18" charset="0"/>
                  </a:rPr>
                  <a:t>z</a:t>
                </a:r>
                <a:r>
                  <a:rPr lang="en-US" sz="2400" i="1" baseline="48000" dirty="0" smtClean="0">
                    <a:latin typeface="Times New Roman" pitchFamily="18" charset="0"/>
                    <a:cs typeface="Times New Roman" pitchFamily="18" charset="0"/>
                  </a:rPr>
                  <a:t>-</a:t>
                </a:r>
                <a:r>
                  <a:rPr lang="en-US" sz="2400" baseline="48000" dirty="0" smtClean="0">
                    <a:latin typeface="Times New Roman" pitchFamily="18" charset="0"/>
                    <a:cs typeface="Times New Roman" pitchFamily="18" charset="0"/>
                  </a:rPr>
                  <a:t>1</a:t>
                </a:r>
                <a:endParaRPr lang="en-US" sz="2400" baseline="48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cxnSp>
          <p:nvCxnSpPr>
            <p:cNvPr id="89" name="Conector reto 88"/>
            <p:cNvCxnSpPr/>
            <p:nvPr/>
          </p:nvCxnSpPr>
          <p:spPr>
            <a:xfrm>
              <a:off x="2717799" y="2304356"/>
              <a:ext cx="1712542" cy="0"/>
            </a:xfrm>
            <a:prstGeom prst="line">
              <a:avLst/>
            </a:prstGeom>
            <a:ln w="28575">
              <a:tailEnd type="stealth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3" name="Forma livre 92"/>
            <p:cNvSpPr/>
            <p:nvPr/>
          </p:nvSpPr>
          <p:spPr>
            <a:xfrm>
              <a:off x="3039532" y="2319868"/>
              <a:ext cx="1397001" cy="1100666"/>
            </a:xfrm>
            <a:custGeom>
              <a:avLst/>
              <a:gdLst>
                <a:gd name="connsiteX0" fmla="*/ 0 w 1371600"/>
                <a:gd name="connsiteY0" fmla="*/ 0 h 1058333"/>
                <a:gd name="connsiteX1" fmla="*/ 745067 w 1371600"/>
                <a:gd name="connsiteY1" fmla="*/ 778933 h 1058333"/>
                <a:gd name="connsiteX2" fmla="*/ 1371600 w 1371600"/>
                <a:gd name="connsiteY2" fmla="*/ 1058333 h 1058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71600" h="1058333">
                  <a:moveTo>
                    <a:pt x="0" y="0"/>
                  </a:moveTo>
                  <a:cubicBezTo>
                    <a:pt x="258233" y="301272"/>
                    <a:pt x="516467" y="602544"/>
                    <a:pt x="745067" y="778933"/>
                  </a:cubicBezTo>
                  <a:cubicBezTo>
                    <a:pt x="973667" y="955322"/>
                    <a:pt x="1172633" y="1006827"/>
                    <a:pt x="1371600" y="1058333"/>
                  </a:cubicBezTo>
                </a:path>
              </a:pathLst>
            </a:custGeom>
            <a:ln w="28575">
              <a:tailEnd type="stealth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99" name="Forma livre 98"/>
            <p:cNvSpPr/>
            <p:nvPr/>
          </p:nvSpPr>
          <p:spPr>
            <a:xfrm>
              <a:off x="3038122" y="2336800"/>
              <a:ext cx="1381477" cy="2175933"/>
            </a:xfrm>
            <a:custGeom>
              <a:avLst/>
              <a:gdLst>
                <a:gd name="connsiteX0" fmla="*/ 1411 w 1381477"/>
                <a:gd name="connsiteY0" fmla="*/ 0 h 2175933"/>
                <a:gd name="connsiteX1" fmla="*/ 230011 w 1381477"/>
                <a:gd name="connsiteY1" fmla="*/ 1786467 h 2175933"/>
                <a:gd name="connsiteX2" fmla="*/ 1381477 w 1381477"/>
                <a:gd name="connsiteY2" fmla="*/ 2175933 h 2175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81477" h="2175933">
                  <a:moveTo>
                    <a:pt x="1411" y="0"/>
                  </a:moveTo>
                  <a:cubicBezTo>
                    <a:pt x="705" y="711906"/>
                    <a:pt x="0" y="1423812"/>
                    <a:pt x="230011" y="1786467"/>
                  </a:cubicBezTo>
                  <a:cubicBezTo>
                    <a:pt x="460022" y="2149122"/>
                    <a:pt x="920749" y="2162527"/>
                    <a:pt x="1381477" y="2175933"/>
                  </a:cubicBezTo>
                </a:path>
              </a:pathLst>
            </a:custGeom>
            <a:ln w="28575">
              <a:headEnd w="sm" len="sm"/>
              <a:tailEnd type="stealth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cxnSp>
          <p:nvCxnSpPr>
            <p:cNvPr id="105" name="Conector reto 104"/>
            <p:cNvCxnSpPr>
              <a:stCxn id="68" idx="0"/>
              <a:endCxn id="75" idx="2"/>
            </p:cNvCxnSpPr>
            <p:nvPr/>
          </p:nvCxnSpPr>
          <p:spPr>
            <a:xfrm flipV="1">
              <a:off x="4580240" y="4136776"/>
              <a:ext cx="1" cy="233052"/>
            </a:xfrm>
            <a:prstGeom prst="line">
              <a:avLst/>
            </a:prstGeom>
            <a:ln w="28575">
              <a:tailEnd type="stealth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Conector reto 112"/>
            <p:cNvCxnSpPr>
              <a:stCxn id="75" idx="0"/>
              <a:endCxn id="78" idx="4"/>
            </p:cNvCxnSpPr>
            <p:nvPr/>
          </p:nvCxnSpPr>
          <p:spPr>
            <a:xfrm flipH="1" flipV="1">
              <a:off x="4580240" y="3564232"/>
              <a:ext cx="1" cy="191309"/>
            </a:xfrm>
            <a:prstGeom prst="line">
              <a:avLst/>
            </a:prstGeom>
            <a:ln w="28575">
              <a:tailEnd type="stealth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Conector reto 116"/>
            <p:cNvCxnSpPr>
              <a:stCxn id="78" idx="0"/>
              <a:endCxn id="85" idx="2"/>
            </p:cNvCxnSpPr>
            <p:nvPr/>
          </p:nvCxnSpPr>
          <p:spPr>
            <a:xfrm flipV="1">
              <a:off x="4580240" y="3023403"/>
              <a:ext cx="1" cy="233053"/>
            </a:xfrm>
            <a:prstGeom prst="line">
              <a:avLst/>
            </a:prstGeom>
            <a:ln w="28575">
              <a:tailEnd type="stealth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Conector reto 123"/>
            <p:cNvCxnSpPr>
              <a:stCxn id="85" idx="0"/>
              <a:endCxn id="81" idx="4"/>
            </p:cNvCxnSpPr>
            <p:nvPr/>
          </p:nvCxnSpPr>
          <p:spPr>
            <a:xfrm flipH="1" flipV="1">
              <a:off x="4580240" y="2450860"/>
              <a:ext cx="1" cy="191308"/>
            </a:xfrm>
            <a:prstGeom prst="line">
              <a:avLst/>
            </a:prstGeom>
            <a:ln w="28575">
              <a:tailEnd type="stealth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Conector reto 129"/>
            <p:cNvCxnSpPr/>
            <p:nvPr/>
          </p:nvCxnSpPr>
          <p:spPr>
            <a:xfrm>
              <a:off x="4741332" y="2304356"/>
              <a:ext cx="1712542" cy="0"/>
            </a:xfrm>
            <a:prstGeom prst="line">
              <a:avLst/>
            </a:prstGeom>
            <a:ln w="28575">
              <a:tailEnd type="stealth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2" name="Forma livre 131"/>
            <p:cNvSpPr/>
            <p:nvPr/>
          </p:nvSpPr>
          <p:spPr>
            <a:xfrm flipH="1">
              <a:off x="4724459" y="2319862"/>
              <a:ext cx="1397001" cy="1100666"/>
            </a:xfrm>
            <a:custGeom>
              <a:avLst/>
              <a:gdLst>
                <a:gd name="connsiteX0" fmla="*/ 0 w 1371600"/>
                <a:gd name="connsiteY0" fmla="*/ 0 h 1058333"/>
                <a:gd name="connsiteX1" fmla="*/ 745067 w 1371600"/>
                <a:gd name="connsiteY1" fmla="*/ 778933 h 1058333"/>
                <a:gd name="connsiteX2" fmla="*/ 1371600 w 1371600"/>
                <a:gd name="connsiteY2" fmla="*/ 1058333 h 1058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71600" h="1058333">
                  <a:moveTo>
                    <a:pt x="0" y="0"/>
                  </a:moveTo>
                  <a:cubicBezTo>
                    <a:pt x="258233" y="301272"/>
                    <a:pt x="516467" y="602544"/>
                    <a:pt x="745067" y="778933"/>
                  </a:cubicBezTo>
                  <a:cubicBezTo>
                    <a:pt x="973667" y="955322"/>
                    <a:pt x="1172633" y="1006827"/>
                    <a:pt x="1371600" y="1058333"/>
                  </a:cubicBezTo>
                </a:path>
              </a:pathLst>
            </a:custGeom>
            <a:ln w="28575">
              <a:tailEnd type="stealth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33" name="Forma livre 132"/>
            <p:cNvSpPr/>
            <p:nvPr/>
          </p:nvSpPr>
          <p:spPr>
            <a:xfrm flipH="1">
              <a:off x="4723049" y="2345261"/>
              <a:ext cx="1381477" cy="2175933"/>
            </a:xfrm>
            <a:custGeom>
              <a:avLst/>
              <a:gdLst>
                <a:gd name="connsiteX0" fmla="*/ 1411 w 1381477"/>
                <a:gd name="connsiteY0" fmla="*/ 0 h 2175933"/>
                <a:gd name="connsiteX1" fmla="*/ 230011 w 1381477"/>
                <a:gd name="connsiteY1" fmla="*/ 1786467 h 2175933"/>
                <a:gd name="connsiteX2" fmla="*/ 1381477 w 1381477"/>
                <a:gd name="connsiteY2" fmla="*/ 2175933 h 2175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81477" h="2175933">
                  <a:moveTo>
                    <a:pt x="1411" y="0"/>
                  </a:moveTo>
                  <a:cubicBezTo>
                    <a:pt x="705" y="711906"/>
                    <a:pt x="0" y="1423812"/>
                    <a:pt x="230011" y="1786467"/>
                  </a:cubicBezTo>
                  <a:cubicBezTo>
                    <a:pt x="460022" y="2149122"/>
                    <a:pt x="920749" y="2162527"/>
                    <a:pt x="1381477" y="2175933"/>
                  </a:cubicBezTo>
                </a:path>
              </a:pathLst>
            </a:custGeom>
            <a:ln w="28575">
              <a:headEnd w="sm" len="sm"/>
              <a:tailEnd type="stealth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34" name="Isosceles Triangle 123"/>
            <p:cNvSpPr/>
            <p:nvPr/>
          </p:nvSpPr>
          <p:spPr>
            <a:xfrm rot="7979221" flipH="1">
              <a:off x="3533089" y="2864015"/>
              <a:ext cx="240641" cy="253583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" name="Isosceles Triangle 123"/>
            <p:cNvSpPr/>
            <p:nvPr/>
          </p:nvSpPr>
          <p:spPr>
            <a:xfrm rot="6962312" flipH="1">
              <a:off x="3524622" y="4277946"/>
              <a:ext cx="240641" cy="253583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7" name="Isosceles Triangle 123"/>
            <p:cNvSpPr/>
            <p:nvPr/>
          </p:nvSpPr>
          <p:spPr>
            <a:xfrm rot="13650330" flipH="1">
              <a:off x="5398840" y="2873381"/>
              <a:ext cx="240641" cy="253583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Isosceles Triangle 123"/>
            <p:cNvSpPr/>
            <p:nvPr/>
          </p:nvSpPr>
          <p:spPr>
            <a:xfrm rot="15004252" flipH="1">
              <a:off x="5364973" y="4295782"/>
              <a:ext cx="240641" cy="253583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" name="Isosceles Triangle 123"/>
            <p:cNvSpPr/>
            <p:nvPr/>
          </p:nvSpPr>
          <p:spPr>
            <a:xfrm rot="5400000" flipH="1">
              <a:off x="3643156" y="2178213"/>
              <a:ext cx="240641" cy="253583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" name="Isosceles Triangle 123"/>
            <p:cNvSpPr/>
            <p:nvPr/>
          </p:nvSpPr>
          <p:spPr>
            <a:xfrm rot="5400000" flipH="1">
              <a:off x="5226423" y="2178213"/>
              <a:ext cx="240641" cy="253583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Elipse 130"/>
            <p:cNvSpPr/>
            <p:nvPr/>
          </p:nvSpPr>
          <p:spPr>
            <a:xfrm>
              <a:off x="6079429" y="2279262"/>
              <a:ext cx="51759" cy="6055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90" name="Elipse 89"/>
            <p:cNvSpPr/>
            <p:nvPr/>
          </p:nvSpPr>
          <p:spPr>
            <a:xfrm>
              <a:off x="3005914" y="2279268"/>
              <a:ext cx="51759" cy="6055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pic>
          <p:nvPicPr>
            <p:cNvPr id="3073" name="Picture 1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168237" y="2147455"/>
              <a:ext cx="473075" cy="342900"/>
            </a:xfrm>
            <a:prstGeom prst="rect">
              <a:avLst/>
            </a:prstGeom>
            <a:noFill/>
          </p:spPr>
        </p:pic>
        <p:pic>
          <p:nvPicPr>
            <p:cNvPr id="3076" name="Picture 4"/>
            <p:cNvPicPr>
              <a:picLocks noChangeAspect="1" noChangeArrowheads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531429" y="2133601"/>
              <a:ext cx="473075" cy="342900"/>
            </a:xfrm>
            <a:prstGeom prst="rect">
              <a:avLst/>
            </a:prstGeom>
            <a:noFill/>
          </p:spPr>
        </p:pic>
        <p:pic>
          <p:nvPicPr>
            <p:cNvPr id="3078" name="Picture 6"/>
            <p:cNvPicPr>
              <a:picLocks noChangeAspect="1" noChangeArrowheads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657600" y="1872344"/>
              <a:ext cx="244475" cy="342900"/>
            </a:xfrm>
            <a:prstGeom prst="rect">
              <a:avLst/>
            </a:prstGeom>
            <a:noFill/>
          </p:spPr>
        </p:pic>
        <p:pic>
          <p:nvPicPr>
            <p:cNvPr id="3080" name="Picture 8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290457" y="1894114"/>
              <a:ext cx="136525" cy="34290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28575">
          <a:tailEnd type="stealth" w="lg" len="lg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264</TotalTime>
  <Words>2</Words>
  <Application>Microsoft Office PowerPoint</Application>
  <PresentationFormat>Apresentação na tela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2" baseType="lpstr">
      <vt:lpstr>Tema do Office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pesquef</dc:creator>
  <cp:lastModifiedBy>Paulo</cp:lastModifiedBy>
  <cp:revision>25</cp:revision>
  <dcterms:created xsi:type="dcterms:W3CDTF">2009-08-10T00:30:13Z</dcterms:created>
  <dcterms:modified xsi:type="dcterms:W3CDTF">2012-11-13T21:54:40Z</dcterms:modified>
</cp:coreProperties>
</file>