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54" y="-62"/>
      </p:cViewPr>
      <p:guideLst>
        <p:guide orient="horz" pos="2160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30"/>
            <a:ext cx="932688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1"/>
            <a:ext cx="24688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1"/>
            <a:ext cx="722376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3"/>
            <a:ext cx="93268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4"/>
            <a:ext cx="48463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4"/>
            <a:ext cx="48463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1" y="1535114"/>
            <a:ext cx="484822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1" y="2174875"/>
            <a:ext cx="48482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4" y="1535114"/>
            <a:ext cx="485013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4" y="2174875"/>
            <a:ext cx="48501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3" y="273050"/>
            <a:ext cx="360997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4"/>
            <a:ext cx="61341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3" y="1435103"/>
            <a:ext cx="360997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7" y="4800601"/>
            <a:ext cx="658368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7" y="612775"/>
            <a:ext cx="658368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7" y="5367339"/>
            <a:ext cx="658368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9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4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3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280BE-D225-4ED9-9833-548763F0DF6A}" type="datetimeFigureOut">
              <a:rPr lang="en-US" smtClean="0"/>
              <a:pPr/>
              <a:t>11/17/2011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3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3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C4075-DD6F-454D-95B8-0A95054636A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upo 117"/>
          <p:cNvGrpSpPr/>
          <p:nvPr/>
        </p:nvGrpSpPr>
        <p:grpSpPr>
          <a:xfrm>
            <a:off x="669704" y="610813"/>
            <a:ext cx="9464057" cy="2700246"/>
            <a:chOff x="669704" y="610813"/>
            <a:chExt cx="9464057" cy="2700246"/>
          </a:xfrm>
        </p:grpSpPr>
        <p:grpSp>
          <p:nvGrpSpPr>
            <p:cNvPr id="100" name="Grupo 99"/>
            <p:cNvGrpSpPr/>
            <p:nvPr/>
          </p:nvGrpSpPr>
          <p:grpSpPr>
            <a:xfrm>
              <a:off x="5284003" y="618053"/>
              <a:ext cx="2584350" cy="2686765"/>
              <a:chOff x="7639460" y="608528"/>
              <a:chExt cx="2584350" cy="2686765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7909916" y="1248979"/>
                <a:ext cx="1687132" cy="1687132"/>
              </a:xfrm>
              <a:prstGeom prst="ellipse">
                <a:avLst/>
              </a:prstGeom>
              <a:noFill/>
              <a:ln w="12700">
                <a:solidFill>
                  <a:schemeClr val="accent1">
                    <a:shade val="50000"/>
                    <a:alpha val="7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69" name="Straight Arrow Connector 68"/>
              <p:cNvCxnSpPr/>
              <p:nvPr/>
            </p:nvCxnSpPr>
            <p:spPr>
              <a:xfrm rot="5400000" flipH="1" flipV="1">
                <a:off x="7551695" y="2086901"/>
                <a:ext cx="2368121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7639460" y="2098985"/>
                <a:ext cx="225380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/>
              <p:cNvSpPr txBox="1"/>
              <p:nvPr/>
            </p:nvSpPr>
            <p:spPr>
              <a:xfrm>
                <a:off x="9535801" y="2066799"/>
                <a:ext cx="6880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smtClean="0">
                    <a:latin typeface="Times New Roman" pitchFamily="18" charset="0"/>
                    <a:cs typeface="Times New Roman" pitchFamily="18" charset="0"/>
                  </a:rPr>
                  <a:t>Re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8409984" y="608528"/>
                <a:ext cx="7008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err="1" smtClean="0">
                    <a:latin typeface="Times New Roman" pitchFamily="18" charset="0"/>
                    <a:cs typeface="Times New Roman" pitchFamily="18" charset="0"/>
                  </a:rPr>
                  <a:t>Im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583752" y="1875844"/>
                <a:ext cx="303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2000" b="1" dirty="0" smtClean="0"/>
                  <a:t>x</a:t>
                </a:r>
                <a:endParaRPr lang="pt-BR" b="1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8697713" y="2925961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C</a:t>
                </a:r>
                <a:endParaRPr lang="pt-BR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8728544" y="180062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400" dirty="0" smtClean="0"/>
                  <a:t>5</a:t>
                </a:r>
                <a:endParaRPr lang="pt-BR" dirty="0"/>
              </a:p>
            </p:txBody>
          </p:sp>
        </p:grpSp>
        <p:grpSp>
          <p:nvGrpSpPr>
            <p:cNvPr id="43" name="Grupo 42"/>
            <p:cNvGrpSpPr/>
            <p:nvPr/>
          </p:nvGrpSpPr>
          <p:grpSpPr>
            <a:xfrm>
              <a:off x="2961158" y="610813"/>
              <a:ext cx="2591920" cy="2696962"/>
              <a:chOff x="2947139" y="579281"/>
              <a:chExt cx="2591920" cy="2696962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3217595" y="1221346"/>
                <a:ext cx="1687132" cy="1687132"/>
              </a:xfrm>
              <a:prstGeom prst="ellipse">
                <a:avLst/>
              </a:prstGeom>
              <a:noFill/>
              <a:ln w="12700">
                <a:solidFill>
                  <a:schemeClr val="accent1">
                    <a:shade val="50000"/>
                    <a:alpha val="7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 rot="5400000" flipH="1" flipV="1">
                <a:off x="2859374" y="2059269"/>
                <a:ext cx="2368121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2947139" y="2071351"/>
                <a:ext cx="225380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4851050" y="2030568"/>
                <a:ext cx="6880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smtClean="0">
                    <a:latin typeface="Times New Roman" pitchFamily="18" charset="0"/>
                    <a:cs typeface="Times New Roman" pitchFamily="18" charset="0"/>
                  </a:rPr>
                  <a:t>Re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728440" y="579281"/>
                <a:ext cx="7008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err="1" smtClean="0">
                    <a:latin typeface="Times New Roman" pitchFamily="18" charset="0"/>
                    <a:cs typeface="Times New Roman" pitchFamily="18" charset="0"/>
                  </a:rPr>
                  <a:t>Im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4042212" y="1108087"/>
                <a:ext cx="303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2000" b="1" dirty="0" smtClean="0"/>
                  <a:t>x</a:t>
                </a:r>
                <a:endParaRPr lang="pt-BR" b="1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047051" y="2591247"/>
                <a:ext cx="303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2000" b="1" dirty="0" smtClean="0"/>
                  <a:t>x</a:t>
                </a:r>
                <a:endParaRPr lang="pt-BR" b="1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038168" y="2906911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B</a:t>
                </a:r>
                <a:endParaRPr lang="pt-BR" dirty="0"/>
              </a:p>
            </p:txBody>
          </p:sp>
        </p:grpSp>
        <p:grpSp>
          <p:nvGrpSpPr>
            <p:cNvPr id="44" name="Grupo 43"/>
            <p:cNvGrpSpPr/>
            <p:nvPr/>
          </p:nvGrpSpPr>
          <p:grpSpPr>
            <a:xfrm>
              <a:off x="7520636" y="613562"/>
              <a:ext cx="2613125" cy="2697497"/>
              <a:chOff x="5276090" y="578746"/>
              <a:chExt cx="2613125" cy="2697497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5546546" y="1219198"/>
                <a:ext cx="1687132" cy="1687132"/>
              </a:xfrm>
              <a:prstGeom prst="ellipse">
                <a:avLst/>
              </a:prstGeom>
              <a:noFill/>
              <a:ln w="12700">
                <a:solidFill>
                  <a:schemeClr val="accent1">
                    <a:shade val="50000"/>
                    <a:alpha val="7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 rot="5400000" flipH="1" flipV="1">
                <a:off x="5188324" y="2057121"/>
                <a:ext cx="2368121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5276090" y="2069203"/>
                <a:ext cx="225380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7177161" y="2041300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smtClean="0">
                    <a:latin typeface="Times New Roman" pitchFamily="18" charset="0"/>
                    <a:cs typeface="Times New Roman" pitchFamily="18" charset="0"/>
                  </a:rPr>
                  <a:t>Re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046637" y="578746"/>
                <a:ext cx="7008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600" b="1" i="1" dirty="0" err="1" smtClean="0">
                    <a:latin typeface="Times New Roman" pitchFamily="18" charset="0"/>
                    <a:cs typeface="Times New Roman" pitchFamily="18" charset="0"/>
                  </a:rPr>
                  <a:t>Im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{</a:t>
                </a:r>
                <a:r>
                  <a:rPr lang="pt-BR" sz="1600" i="1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pt-BR" sz="1600" dirty="0" smtClean="0">
                    <a:latin typeface="Times New Roman" pitchFamily="18" charset="0"/>
                    <a:cs typeface="Times New Roman" pitchFamily="18" charset="0"/>
                  </a:rPr>
                  <a:t>}</a:t>
                </a:r>
                <a:endParaRPr lang="pt-BR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6220039" y="1847742"/>
                <a:ext cx="303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2000" b="1" dirty="0" smtClean="0"/>
                  <a:t>x</a:t>
                </a:r>
                <a:endParaRPr lang="pt-BR" b="1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220235" y="2564675"/>
                <a:ext cx="3032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2000" b="1" dirty="0" smtClean="0"/>
                  <a:t>x</a:t>
                </a:r>
                <a:endParaRPr lang="pt-BR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6362154" y="2906911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D</a:t>
                </a:r>
                <a:endParaRPr lang="pt-BR" dirty="0"/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940160" y="1252069"/>
              <a:ext cx="1687132" cy="1687132"/>
            </a:xfrm>
            <a:prstGeom prst="ellipse">
              <a:avLst/>
            </a:prstGeom>
            <a:noFill/>
            <a:ln w="12700">
              <a:solidFill>
                <a:schemeClr val="accent1">
                  <a:shade val="50000"/>
                  <a:alpha val="7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581938" y="2089992"/>
              <a:ext cx="236812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669704" y="2102074"/>
              <a:ext cx="225380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560757" y="2087047"/>
              <a:ext cx="6880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i="1" dirty="0" smtClean="0">
                  <a:latin typeface="Times New Roman" pitchFamily="18" charset="0"/>
                  <a:cs typeface="Times New Roman" pitchFamily="18" charset="0"/>
                </a:rPr>
                <a:t>Re</a:t>
              </a:r>
              <a:r>
                <a:rPr lang="pt-BR" sz="1600" dirty="0" smtClean="0">
                  <a:latin typeface="Times New Roman" pitchFamily="18" charset="0"/>
                  <a:cs typeface="Times New Roman" pitchFamily="18" charset="0"/>
                </a:rPr>
                <a:t>{</a:t>
              </a:r>
              <a:r>
                <a:rPr lang="pt-BR" sz="16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pt-BR" sz="1600" dirty="0" smtClean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pt-BR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438146" y="616175"/>
              <a:ext cx="700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b="1" i="1" dirty="0" err="1" smtClean="0">
                  <a:latin typeface="Times New Roman" pitchFamily="18" charset="0"/>
                  <a:cs typeface="Times New Roman" pitchFamily="18" charset="0"/>
                </a:rPr>
                <a:t>Im</a:t>
              </a:r>
              <a:r>
                <a:rPr lang="pt-BR" sz="1600" dirty="0" smtClean="0">
                  <a:latin typeface="Times New Roman" pitchFamily="18" charset="0"/>
                  <a:cs typeface="Times New Roman" pitchFamily="18" charset="0"/>
                </a:rPr>
                <a:t>{</a:t>
              </a:r>
              <a:r>
                <a:rPr lang="pt-BR" sz="16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pt-BR" sz="1600" dirty="0" smtClean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pt-BR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769124" y="2935486"/>
              <a:ext cx="343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A</a:t>
              </a:r>
              <a:endParaRPr lang="pt-BR" dirty="0"/>
            </a:p>
          </p:txBody>
        </p:sp>
        <p:sp>
          <p:nvSpPr>
            <p:cNvPr id="106" name="TextBox 79"/>
            <p:cNvSpPr txBox="1"/>
            <p:nvPr/>
          </p:nvSpPr>
          <p:spPr>
            <a:xfrm rot="10800000" flipV="1">
              <a:off x="1136489" y="2345434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x</a:t>
              </a:r>
              <a:endParaRPr lang="pt-BR" b="1" dirty="0"/>
            </a:p>
          </p:txBody>
        </p:sp>
        <p:sp>
          <p:nvSpPr>
            <p:cNvPr id="111" name="TextBox 79"/>
            <p:cNvSpPr txBox="1"/>
            <p:nvPr/>
          </p:nvSpPr>
          <p:spPr>
            <a:xfrm flipV="1">
              <a:off x="834314" y="1238821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x</a:t>
              </a:r>
              <a:endParaRPr lang="pt-BR" b="1" dirty="0"/>
            </a:p>
          </p:txBody>
        </p:sp>
        <p:sp>
          <p:nvSpPr>
            <p:cNvPr id="79" name="Elipse 78"/>
            <p:cNvSpPr>
              <a:spLocks noChangeAspect="1"/>
            </p:cNvSpPr>
            <p:nvPr/>
          </p:nvSpPr>
          <p:spPr>
            <a:xfrm>
              <a:off x="1706154" y="1206138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Elipse 80"/>
            <p:cNvSpPr>
              <a:spLocks noChangeAspect="1"/>
            </p:cNvSpPr>
            <p:nvPr/>
          </p:nvSpPr>
          <p:spPr>
            <a:xfrm>
              <a:off x="705394" y="2048820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79"/>
            <p:cNvSpPr txBox="1"/>
            <p:nvPr/>
          </p:nvSpPr>
          <p:spPr>
            <a:xfrm flipV="1">
              <a:off x="1611554" y="1934781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x</a:t>
              </a:r>
              <a:endParaRPr lang="pt-BR" b="1" dirty="0"/>
            </a:p>
          </p:txBody>
        </p:sp>
        <p:sp>
          <p:nvSpPr>
            <p:cNvPr id="88" name="Elipse 87"/>
            <p:cNvSpPr>
              <a:spLocks noChangeAspect="1"/>
            </p:cNvSpPr>
            <p:nvPr/>
          </p:nvSpPr>
          <p:spPr>
            <a:xfrm>
              <a:off x="2203994" y="2557418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Elipse 89"/>
            <p:cNvSpPr>
              <a:spLocks noChangeAspect="1"/>
            </p:cNvSpPr>
            <p:nvPr/>
          </p:nvSpPr>
          <p:spPr>
            <a:xfrm>
              <a:off x="4002314" y="2054498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Elipse 97"/>
            <p:cNvSpPr>
              <a:spLocks noChangeAspect="1"/>
            </p:cNvSpPr>
            <p:nvPr/>
          </p:nvSpPr>
          <p:spPr>
            <a:xfrm>
              <a:off x="3183836" y="2053900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ipse 107"/>
            <p:cNvSpPr>
              <a:spLocks noChangeAspect="1"/>
            </p:cNvSpPr>
            <p:nvPr/>
          </p:nvSpPr>
          <p:spPr>
            <a:xfrm>
              <a:off x="8564154" y="1358538"/>
              <a:ext cx="107769" cy="1077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98"/>
            <p:cNvSpPr txBox="1"/>
            <p:nvPr/>
          </p:nvSpPr>
          <p:spPr>
            <a:xfrm>
              <a:off x="8562567" y="183047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 smtClean="0"/>
                <a:t>4</a:t>
              </a:r>
              <a:endParaRPr lang="pt-BR" dirty="0"/>
            </a:p>
          </p:txBody>
        </p:sp>
        <p:sp>
          <p:nvSpPr>
            <p:cNvPr id="114" name="CaixaDeTexto 113"/>
            <p:cNvSpPr txBox="1"/>
            <p:nvPr/>
          </p:nvSpPr>
          <p:spPr>
            <a:xfrm>
              <a:off x="4851399" y="187960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15" name="CaixaDeTexto 114"/>
            <p:cNvSpPr txBox="1"/>
            <p:nvPr/>
          </p:nvSpPr>
          <p:spPr>
            <a:xfrm>
              <a:off x="2548459" y="188806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16" name="CaixaDeTexto 115"/>
            <p:cNvSpPr txBox="1"/>
            <p:nvPr/>
          </p:nvSpPr>
          <p:spPr>
            <a:xfrm>
              <a:off x="7162791" y="1896527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17" name="CaixaDeTexto 116"/>
            <p:cNvSpPr txBox="1"/>
            <p:nvPr/>
          </p:nvSpPr>
          <p:spPr>
            <a:xfrm>
              <a:off x="9397993" y="190499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34</Words>
  <Application>Microsoft Office PowerPoint</Application>
  <PresentationFormat>Personalizar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</cp:lastModifiedBy>
  <cp:revision>21</cp:revision>
  <dcterms:created xsi:type="dcterms:W3CDTF">2009-08-09T19:23:35Z</dcterms:created>
  <dcterms:modified xsi:type="dcterms:W3CDTF">2011-11-17T19:29:46Z</dcterms:modified>
</cp:coreProperties>
</file>