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342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CF42-979F-45AD-848B-8122C2E25A17}" type="datetimeFigureOut">
              <a:rPr lang="pt-BR" smtClean="0"/>
              <a:pPr/>
              <a:t>17/11/2011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23"/>
          <p:cNvSpPr/>
          <p:nvPr/>
        </p:nvSpPr>
        <p:spPr>
          <a:xfrm rot="16200000">
            <a:off x="3772738" y="249843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ector reto 31"/>
          <p:cNvCxnSpPr>
            <a:stCxn id="82" idx="0"/>
            <a:endCxn id="15" idx="3"/>
          </p:cNvCxnSpPr>
          <p:nvPr/>
        </p:nvCxnSpPr>
        <p:spPr>
          <a:xfrm rot="16200000" flipV="1">
            <a:off x="4154983" y="2490089"/>
            <a:ext cx="466846" cy="737112"/>
          </a:xfrm>
          <a:prstGeom prst="bentConnector2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>
            <a:stCxn id="15" idx="0"/>
            <a:endCxn id="56" idx="0"/>
          </p:cNvCxnSpPr>
          <p:nvPr/>
        </p:nvCxnSpPr>
        <p:spPr>
          <a:xfrm rot="10800000" flipV="1">
            <a:off x="3094133" y="2625222"/>
            <a:ext cx="672134" cy="338046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552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Isosceles Triangle 123"/>
          <p:cNvSpPr/>
          <p:nvPr/>
        </p:nvSpPr>
        <p:spPr>
          <a:xfrm rot="13686784" flipH="1">
            <a:off x="3403605" y="3969776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upo 51"/>
          <p:cNvGrpSpPr/>
          <p:nvPr/>
        </p:nvGrpSpPr>
        <p:grpSpPr>
          <a:xfrm>
            <a:off x="2940245" y="2963268"/>
            <a:ext cx="307776" cy="307776"/>
            <a:chOff x="3878200" y="1234272"/>
            <a:chExt cx="307776" cy="307776"/>
          </a:xfrm>
        </p:grpSpPr>
        <p:sp>
          <p:nvSpPr>
            <p:cNvPr id="54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78"/>
          <p:cNvGrpSpPr/>
          <p:nvPr/>
        </p:nvGrpSpPr>
        <p:grpSpPr>
          <a:xfrm>
            <a:off x="3652317" y="2908862"/>
            <a:ext cx="551981" cy="461665"/>
            <a:chOff x="3398631" y="1706518"/>
            <a:chExt cx="551981" cy="461665"/>
          </a:xfrm>
        </p:grpSpPr>
        <p:sp>
          <p:nvSpPr>
            <p:cNvPr id="60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64" name="Conector reto 63"/>
          <p:cNvCxnSpPr>
            <a:stCxn id="56" idx="6"/>
            <a:endCxn id="60" idx="1"/>
          </p:cNvCxnSpPr>
          <p:nvPr/>
        </p:nvCxnSpPr>
        <p:spPr>
          <a:xfrm>
            <a:off x="3248021" y="3117156"/>
            <a:ext cx="404296" cy="166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o 70"/>
          <p:cNvGrpSpPr/>
          <p:nvPr/>
        </p:nvGrpSpPr>
        <p:grpSpPr>
          <a:xfrm>
            <a:off x="2939030" y="4315328"/>
            <a:ext cx="307776" cy="307776"/>
            <a:chOff x="3878200" y="1234272"/>
            <a:chExt cx="307776" cy="307776"/>
          </a:xfrm>
        </p:grpSpPr>
        <p:sp>
          <p:nvSpPr>
            <p:cNvPr id="72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8"/>
          <p:cNvGrpSpPr/>
          <p:nvPr/>
        </p:nvGrpSpPr>
        <p:grpSpPr>
          <a:xfrm>
            <a:off x="3652317" y="4260922"/>
            <a:ext cx="551981" cy="461665"/>
            <a:chOff x="3398631" y="1706518"/>
            <a:chExt cx="551981" cy="461665"/>
          </a:xfrm>
        </p:grpSpPr>
        <p:sp>
          <p:nvSpPr>
            <p:cNvPr id="75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77" name="Conector reto 76"/>
          <p:cNvCxnSpPr>
            <a:stCxn id="73" idx="6"/>
            <a:endCxn id="75" idx="1"/>
          </p:cNvCxnSpPr>
          <p:nvPr/>
        </p:nvCxnSpPr>
        <p:spPr>
          <a:xfrm>
            <a:off x="3246806" y="4469216"/>
            <a:ext cx="405511" cy="166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to 83"/>
          <p:cNvCxnSpPr>
            <a:stCxn id="60" idx="3"/>
            <a:endCxn id="82" idx="2"/>
          </p:cNvCxnSpPr>
          <p:nvPr/>
        </p:nvCxnSpPr>
        <p:spPr>
          <a:xfrm>
            <a:off x="4204298" y="3118823"/>
            <a:ext cx="526784" cy="352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to 86"/>
          <p:cNvCxnSpPr>
            <a:endCxn id="86" idx="2"/>
          </p:cNvCxnSpPr>
          <p:nvPr/>
        </p:nvCxnSpPr>
        <p:spPr>
          <a:xfrm>
            <a:off x="4204298" y="4470886"/>
            <a:ext cx="526784" cy="1876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sosceles Triangle 123"/>
          <p:cNvSpPr/>
          <p:nvPr/>
        </p:nvSpPr>
        <p:spPr>
          <a:xfrm rot="18622281" flipH="1">
            <a:off x="3383809" y="338138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Conector reto 99"/>
          <p:cNvCxnSpPr>
            <a:stCxn id="50" idx="0"/>
            <a:endCxn id="73" idx="7"/>
          </p:cNvCxnSpPr>
          <p:nvPr/>
        </p:nvCxnSpPr>
        <p:spPr>
          <a:xfrm rot="10800000" flipV="1">
            <a:off x="3201734" y="4181221"/>
            <a:ext cx="227801" cy="179179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to 101"/>
          <p:cNvCxnSpPr>
            <a:stCxn id="82" idx="3"/>
            <a:endCxn id="50" idx="3"/>
          </p:cNvCxnSpPr>
          <p:nvPr/>
        </p:nvCxnSpPr>
        <p:spPr>
          <a:xfrm rot="5400000">
            <a:off x="3744412" y="3017663"/>
            <a:ext cx="868157" cy="112034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to 103"/>
          <p:cNvCxnSpPr>
            <a:stCxn id="86" idx="1"/>
            <a:endCxn id="96" idx="3"/>
          </p:cNvCxnSpPr>
          <p:nvPr/>
        </p:nvCxnSpPr>
        <p:spPr>
          <a:xfrm rot="16200000" flipV="1">
            <a:off x="3738653" y="3452375"/>
            <a:ext cx="862084" cy="1137935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to 105"/>
          <p:cNvCxnSpPr>
            <a:stCxn id="96" idx="0"/>
            <a:endCxn id="56" idx="5"/>
          </p:cNvCxnSpPr>
          <p:nvPr/>
        </p:nvCxnSpPr>
        <p:spPr>
          <a:xfrm rot="10800000">
            <a:off x="3202948" y="3225971"/>
            <a:ext cx="204584" cy="20007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>
            <a:stCxn id="82" idx="6"/>
            <a:endCxn id="142" idx="2"/>
          </p:cNvCxnSpPr>
          <p:nvPr/>
        </p:nvCxnSpPr>
        <p:spPr>
          <a:xfrm flipV="1">
            <a:off x="4782841" y="3121115"/>
            <a:ext cx="896672" cy="123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Isosceles Triangle 123"/>
          <p:cNvSpPr/>
          <p:nvPr/>
        </p:nvSpPr>
        <p:spPr>
          <a:xfrm rot="16200000">
            <a:off x="3758884" y="4861159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Conector reto 31"/>
          <p:cNvCxnSpPr>
            <a:stCxn id="86" idx="4"/>
            <a:endCxn id="118" idx="3"/>
          </p:cNvCxnSpPr>
          <p:nvPr/>
        </p:nvCxnSpPr>
        <p:spPr>
          <a:xfrm rot="5400000">
            <a:off x="4138293" y="4369281"/>
            <a:ext cx="486372" cy="750966"/>
          </a:xfrm>
          <a:prstGeom prst="bentConnector2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to 52"/>
          <p:cNvCxnSpPr>
            <a:stCxn id="118" idx="0"/>
            <a:endCxn id="73" idx="4"/>
          </p:cNvCxnSpPr>
          <p:nvPr/>
        </p:nvCxnSpPr>
        <p:spPr>
          <a:xfrm rot="10800000">
            <a:off x="3092919" y="4623104"/>
            <a:ext cx="659495" cy="364846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>
            <a:endCxn id="56" idx="2"/>
          </p:cNvCxnSpPr>
          <p:nvPr/>
        </p:nvCxnSpPr>
        <p:spPr>
          <a:xfrm flipV="1">
            <a:off x="2612571" y="3117156"/>
            <a:ext cx="327674" cy="2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>
            <a:endCxn id="73" idx="2"/>
          </p:cNvCxnSpPr>
          <p:nvPr/>
        </p:nvCxnSpPr>
        <p:spPr>
          <a:xfrm>
            <a:off x="2586841" y="4468988"/>
            <a:ext cx="352189" cy="22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>
            <a:stCxn id="86" idx="6"/>
            <a:endCxn id="146" idx="2"/>
          </p:cNvCxnSpPr>
          <p:nvPr/>
        </p:nvCxnSpPr>
        <p:spPr>
          <a:xfrm>
            <a:off x="4782841" y="4472762"/>
            <a:ext cx="896672" cy="16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Grupo 139"/>
          <p:cNvGrpSpPr/>
          <p:nvPr/>
        </p:nvGrpSpPr>
        <p:grpSpPr>
          <a:xfrm>
            <a:off x="5679513" y="2967227"/>
            <a:ext cx="307776" cy="307776"/>
            <a:chOff x="3878200" y="1234272"/>
            <a:chExt cx="307776" cy="307776"/>
          </a:xfrm>
        </p:grpSpPr>
        <p:sp>
          <p:nvSpPr>
            <p:cNvPr id="141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upo 143"/>
          <p:cNvGrpSpPr/>
          <p:nvPr/>
        </p:nvGrpSpPr>
        <p:grpSpPr>
          <a:xfrm>
            <a:off x="5679513" y="4319034"/>
            <a:ext cx="307776" cy="307776"/>
            <a:chOff x="3878200" y="1234272"/>
            <a:chExt cx="307776" cy="307776"/>
          </a:xfrm>
        </p:grpSpPr>
        <p:sp>
          <p:nvSpPr>
            <p:cNvPr id="145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Isosceles Triangle 123"/>
          <p:cNvSpPr/>
          <p:nvPr/>
        </p:nvSpPr>
        <p:spPr>
          <a:xfrm rot="8534613" flipH="1">
            <a:off x="5361926" y="393928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Isosceles Triangle 123"/>
          <p:cNvSpPr/>
          <p:nvPr/>
        </p:nvSpPr>
        <p:spPr>
          <a:xfrm rot="2263751" flipH="1">
            <a:off x="5391616" y="3369267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Conector reto 150"/>
          <p:cNvCxnSpPr>
            <a:stCxn id="82" idx="5"/>
            <a:endCxn id="148" idx="3"/>
          </p:cNvCxnSpPr>
          <p:nvPr/>
        </p:nvCxnSpPr>
        <p:spPr>
          <a:xfrm rot="16200000" flipH="1">
            <a:off x="4678901" y="3240116"/>
            <a:ext cx="822071" cy="629351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to 156"/>
          <p:cNvCxnSpPr>
            <a:stCxn id="148" idx="0"/>
            <a:endCxn id="146" idx="1"/>
          </p:cNvCxnSpPr>
          <p:nvPr/>
        </p:nvCxnSpPr>
        <p:spPr>
          <a:xfrm rot="16200000" flipH="1">
            <a:off x="5543339" y="4182859"/>
            <a:ext cx="197791" cy="16470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to 166"/>
          <p:cNvCxnSpPr>
            <a:stCxn id="86" idx="7"/>
            <a:endCxn id="149" idx="3"/>
          </p:cNvCxnSpPr>
          <p:nvPr/>
        </p:nvCxnSpPr>
        <p:spPr>
          <a:xfrm rot="5400000" flipH="1" flipV="1">
            <a:off x="4676782" y="3694818"/>
            <a:ext cx="856046" cy="65908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ector reto 168"/>
          <p:cNvCxnSpPr>
            <a:stCxn id="149" idx="0"/>
            <a:endCxn id="142" idx="3"/>
          </p:cNvCxnSpPr>
          <p:nvPr/>
        </p:nvCxnSpPr>
        <p:spPr>
          <a:xfrm rot="5400000" flipH="1" flipV="1">
            <a:off x="5574132" y="3245323"/>
            <a:ext cx="165847" cy="13506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to 180"/>
          <p:cNvCxnSpPr>
            <a:stCxn id="142" idx="6"/>
            <a:endCxn id="206" idx="1"/>
          </p:cNvCxnSpPr>
          <p:nvPr/>
        </p:nvCxnSpPr>
        <p:spPr>
          <a:xfrm>
            <a:off x="5987289" y="3121115"/>
            <a:ext cx="386495" cy="3505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to 182"/>
          <p:cNvCxnSpPr>
            <a:stCxn id="146" idx="6"/>
            <a:endCxn id="207" idx="1"/>
          </p:cNvCxnSpPr>
          <p:nvPr/>
        </p:nvCxnSpPr>
        <p:spPr>
          <a:xfrm flipV="1">
            <a:off x="5987289" y="4457709"/>
            <a:ext cx="386495" cy="15213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0186" y="2959988"/>
            <a:ext cx="507429" cy="303048"/>
          </a:xfrm>
          <a:prstGeom prst="rect">
            <a:avLst/>
          </a:prstGeom>
          <a:noFill/>
        </p:spPr>
      </p:pic>
      <p:pic>
        <p:nvPicPr>
          <p:cNvPr id="20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3139" y="4297891"/>
            <a:ext cx="514476" cy="303048"/>
          </a:xfrm>
          <a:prstGeom prst="rect">
            <a:avLst/>
          </a:prstGeom>
          <a:noFill/>
        </p:spPr>
      </p:pic>
      <p:pic>
        <p:nvPicPr>
          <p:cNvPr id="20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591" y="2290880"/>
            <a:ext cx="226827" cy="304798"/>
          </a:xfrm>
          <a:prstGeom prst="rect">
            <a:avLst/>
          </a:prstGeom>
          <a:noFill/>
        </p:spPr>
      </p:pic>
      <p:pic>
        <p:nvPicPr>
          <p:cNvPr id="2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0264" y="4667692"/>
            <a:ext cx="225167" cy="302567"/>
          </a:xfrm>
          <a:prstGeom prst="rect">
            <a:avLst/>
          </a:prstGeom>
          <a:noFill/>
        </p:spPr>
      </p:pic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1031" y="3410453"/>
            <a:ext cx="229048" cy="303048"/>
          </a:xfrm>
          <a:prstGeom prst="rect">
            <a:avLst/>
          </a:prstGeom>
          <a:noFill/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9339" y="3806454"/>
            <a:ext cx="398191" cy="303048"/>
          </a:xfrm>
          <a:prstGeom prst="rect">
            <a:avLst/>
          </a:prstGeom>
          <a:noFill/>
        </p:spPr>
      </p:pic>
      <p:pic>
        <p:nvPicPr>
          <p:cNvPr id="20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2973096"/>
            <a:ext cx="510952" cy="303048"/>
          </a:xfrm>
          <a:prstGeom prst="rect">
            <a:avLst/>
          </a:prstGeom>
          <a:noFill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4306185"/>
            <a:ext cx="514476" cy="303048"/>
          </a:xfrm>
          <a:prstGeom prst="rect">
            <a:avLst/>
          </a:prstGeom>
          <a:noFill/>
        </p:spPr>
      </p:pic>
      <p:pic>
        <p:nvPicPr>
          <p:cNvPr id="208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2725" y="3883984"/>
            <a:ext cx="218476" cy="303048"/>
          </a:xfrm>
          <a:prstGeom prst="rect">
            <a:avLst/>
          </a:prstGeom>
          <a:noFill/>
        </p:spPr>
      </p:pic>
      <p:pic>
        <p:nvPicPr>
          <p:cNvPr id="209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4623" y="3416596"/>
            <a:ext cx="214952" cy="303048"/>
          </a:xfrm>
          <a:prstGeom prst="rect">
            <a:avLst/>
          </a:prstGeom>
          <a:noFill/>
        </p:spPr>
      </p:pic>
      <p:sp>
        <p:nvSpPr>
          <p:cNvPr id="86" name="Elipse 85"/>
          <p:cNvSpPr/>
          <p:nvPr/>
        </p:nvSpPr>
        <p:spPr>
          <a:xfrm>
            <a:off x="4731082" y="4443945"/>
            <a:ext cx="51759" cy="576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Elipse 81"/>
          <p:cNvSpPr/>
          <p:nvPr/>
        </p:nvSpPr>
        <p:spPr>
          <a:xfrm>
            <a:off x="473108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4" name="Elipse 213"/>
          <p:cNvSpPr/>
          <p:nvPr/>
        </p:nvSpPr>
        <p:spPr>
          <a:xfrm>
            <a:off x="271813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5" name="Elipse 214"/>
          <p:cNvSpPr/>
          <p:nvPr/>
        </p:nvSpPr>
        <p:spPr>
          <a:xfrm>
            <a:off x="2718132" y="444461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7" name="Conector reto 216"/>
          <p:cNvCxnSpPr>
            <a:stCxn id="214" idx="0"/>
            <a:endCxn id="142" idx="0"/>
          </p:cNvCxnSpPr>
          <p:nvPr/>
        </p:nvCxnSpPr>
        <p:spPr>
          <a:xfrm rot="5400000" flipH="1" flipV="1">
            <a:off x="4226286" y="1484954"/>
            <a:ext cx="124841" cy="3089389"/>
          </a:xfrm>
          <a:prstGeom prst="bentConnector3">
            <a:avLst>
              <a:gd name="adj1" fmla="val 623907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to 219"/>
          <p:cNvCxnSpPr>
            <a:stCxn id="215" idx="4"/>
            <a:endCxn id="146" idx="4"/>
          </p:cNvCxnSpPr>
          <p:nvPr/>
        </p:nvCxnSpPr>
        <p:spPr>
          <a:xfrm rot="16200000" flipH="1">
            <a:off x="4227889" y="3021298"/>
            <a:ext cx="121634" cy="3089389"/>
          </a:xfrm>
          <a:prstGeom prst="bentConnector3">
            <a:avLst>
              <a:gd name="adj1" fmla="val 642940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to 31"/>
          <p:cNvCxnSpPr>
            <a:stCxn id="82" idx="4"/>
            <a:endCxn id="95" idx="3"/>
          </p:cNvCxnSpPr>
          <p:nvPr/>
        </p:nvCxnSpPr>
        <p:spPr>
          <a:xfrm rot="5400000">
            <a:off x="4347506" y="3355466"/>
            <a:ext cx="612297" cy="206617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>
            <a:stCxn id="95" idx="1"/>
            <a:endCxn id="109" idx="6"/>
          </p:cNvCxnSpPr>
          <p:nvPr/>
        </p:nvCxnSpPr>
        <p:spPr>
          <a:xfrm rot="10800000" flipV="1">
            <a:off x="3688842" y="3764922"/>
            <a:ext cx="309523" cy="75"/>
          </a:xfrm>
          <a:prstGeom prst="bentConnector3">
            <a:avLst>
              <a:gd name="adj1" fmla="val 50000"/>
            </a:avLst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552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51"/>
          <p:cNvGrpSpPr/>
          <p:nvPr/>
        </p:nvGrpSpPr>
        <p:grpSpPr>
          <a:xfrm>
            <a:off x="2940245" y="2963268"/>
            <a:ext cx="307776" cy="307776"/>
            <a:chOff x="3878200" y="1234272"/>
            <a:chExt cx="307776" cy="307776"/>
          </a:xfrm>
        </p:grpSpPr>
        <p:sp>
          <p:nvSpPr>
            <p:cNvPr id="54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Conector reto 63"/>
          <p:cNvCxnSpPr>
            <a:stCxn id="56" idx="6"/>
            <a:endCxn id="82" idx="2"/>
          </p:cNvCxnSpPr>
          <p:nvPr/>
        </p:nvCxnSpPr>
        <p:spPr>
          <a:xfrm>
            <a:off x="3248021" y="3117156"/>
            <a:ext cx="1483061" cy="5191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70"/>
          <p:cNvGrpSpPr/>
          <p:nvPr/>
        </p:nvGrpSpPr>
        <p:grpSpPr>
          <a:xfrm>
            <a:off x="2939030" y="5467203"/>
            <a:ext cx="307776" cy="307776"/>
            <a:chOff x="3878200" y="1234272"/>
            <a:chExt cx="307776" cy="307776"/>
          </a:xfrm>
        </p:grpSpPr>
        <p:sp>
          <p:nvSpPr>
            <p:cNvPr id="72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7" name="Conector reto 76"/>
          <p:cNvCxnSpPr>
            <a:stCxn id="73" idx="6"/>
            <a:endCxn id="86" idx="2"/>
          </p:cNvCxnSpPr>
          <p:nvPr/>
        </p:nvCxnSpPr>
        <p:spPr>
          <a:xfrm>
            <a:off x="3246806" y="5621091"/>
            <a:ext cx="1484276" cy="3546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to 115"/>
          <p:cNvCxnSpPr>
            <a:stCxn id="82" idx="6"/>
            <a:endCxn id="142" idx="2"/>
          </p:cNvCxnSpPr>
          <p:nvPr/>
        </p:nvCxnSpPr>
        <p:spPr>
          <a:xfrm flipV="1">
            <a:off x="4782841" y="3121115"/>
            <a:ext cx="896672" cy="1232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reto 31"/>
          <p:cNvCxnSpPr>
            <a:stCxn id="86" idx="0"/>
            <a:endCxn id="134" idx="3"/>
          </p:cNvCxnSpPr>
          <p:nvPr/>
        </p:nvCxnSpPr>
        <p:spPr>
          <a:xfrm rot="16200000" flipV="1">
            <a:off x="4350981" y="5189838"/>
            <a:ext cx="605347" cy="206617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>
            <a:stCxn id="214" idx="6"/>
            <a:endCxn id="56" idx="2"/>
          </p:cNvCxnSpPr>
          <p:nvPr/>
        </p:nvCxnSpPr>
        <p:spPr>
          <a:xfrm>
            <a:off x="2755261" y="3114779"/>
            <a:ext cx="184984" cy="237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>
            <a:stCxn id="201" idx="3"/>
            <a:endCxn id="79" idx="3"/>
          </p:cNvCxnSpPr>
          <p:nvPr/>
        </p:nvCxnSpPr>
        <p:spPr>
          <a:xfrm flipV="1">
            <a:off x="1905840" y="5625829"/>
            <a:ext cx="560919" cy="17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ctor reto 134"/>
          <p:cNvCxnSpPr>
            <a:stCxn id="86" idx="6"/>
            <a:endCxn id="146" idx="2"/>
          </p:cNvCxnSpPr>
          <p:nvPr/>
        </p:nvCxnSpPr>
        <p:spPr>
          <a:xfrm>
            <a:off x="4782841" y="5624637"/>
            <a:ext cx="896672" cy="16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139"/>
          <p:cNvGrpSpPr/>
          <p:nvPr/>
        </p:nvGrpSpPr>
        <p:grpSpPr>
          <a:xfrm>
            <a:off x="5679513" y="2967227"/>
            <a:ext cx="307776" cy="307776"/>
            <a:chOff x="3878200" y="1234272"/>
            <a:chExt cx="307776" cy="307776"/>
          </a:xfrm>
        </p:grpSpPr>
        <p:sp>
          <p:nvSpPr>
            <p:cNvPr id="141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upo 143"/>
          <p:cNvGrpSpPr/>
          <p:nvPr/>
        </p:nvGrpSpPr>
        <p:grpSpPr>
          <a:xfrm>
            <a:off x="5679513" y="5470909"/>
            <a:ext cx="307776" cy="307776"/>
            <a:chOff x="3878200" y="1234272"/>
            <a:chExt cx="307776" cy="307776"/>
          </a:xfrm>
        </p:grpSpPr>
        <p:sp>
          <p:nvSpPr>
            <p:cNvPr id="145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1" name="Conector reto 180"/>
          <p:cNvCxnSpPr>
            <a:stCxn id="142" idx="6"/>
            <a:endCxn id="206" idx="1"/>
          </p:cNvCxnSpPr>
          <p:nvPr/>
        </p:nvCxnSpPr>
        <p:spPr>
          <a:xfrm>
            <a:off x="5987289" y="3121115"/>
            <a:ext cx="386495" cy="3505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to 182"/>
          <p:cNvCxnSpPr>
            <a:stCxn id="146" idx="6"/>
            <a:endCxn id="207" idx="1"/>
          </p:cNvCxnSpPr>
          <p:nvPr/>
        </p:nvCxnSpPr>
        <p:spPr>
          <a:xfrm flipV="1">
            <a:off x="5987289" y="5609584"/>
            <a:ext cx="386495" cy="15213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1364" y="2959988"/>
            <a:ext cx="507429" cy="303048"/>
          </a:xfrm>
          <a:prstGeom prst="rect">
            <a:avLst/>
          </a:prstGeom>
          <a:noFill/>
        </p:spPr>
      </p:pic>
      <p:pic>
        <p:nvPicPr>
          <p:cNvPr id="20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1364" y="5474483"/>
            <a:ext cx="514476" cy="303048"/>
          </a:xfrm>
          <a:prstGeom prst="rect">
            <a:avLst/>
          </a:prstGeom>
          <a:noFill/>
        </p:spPr>
      </p:pic>
      <p:pic>
        <p:nvPicPr>
          <p:cNvPr id="20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7264" y="3205280"/>
            <a:ext cx="226827" cy="304798"/>
          </a:xfrm>
          <a:prstGeom prst="rect">
            <a:avLst/>
          </a:prstGeom>
          <a:noFill/>
        </p:spPr>
      </p:pic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7039" y="4689884"/>
            <a:ext cx="229048" cy="303048"/>
          </a:xfrm>
          <a:prstGeom prst="rect">
            <a:avLst/>
          </a:prstGeom>
          <a:noFill/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4951" y="3722745"/>
            <a:ext cx="398191" cy="303048"/>
          </a:xfrm>
          <a:prstGeom prst="rect">
            <a:avLst/>
          </a:prstGeom>
          <a:noFill/>
        </p:spPr>
      </p:pic>
      <p:pic>
        <p:nvPicPr>
          <p:cNvPr id="20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2973096"/>
            <a:ext cx="510952" cy="303048"/>
          </a:xfrm>
          <a:prstGeom prst="rect">
            <a:avLst/>
          </a:prstGeom>
          <a:noFill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3784" y="5458060"/>
            <a:ext cx="514476" cy="303048"/>
          </a:xfrm>
          <a:prstGeom prst="rect">
            <a:avLst/>
          </a:prstGeom>
          <a:noFill/>
        </p:spPr>
      </p:pic>
      <p:pic>
        <p:nvPicPr>
          <p:cNvPr id="208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2248" y="2757750"/>
            <a:ext cx="218476" cy="303048"/>
          </a:xfrm>
          <a:prstGeom prst="rect">
            <a:avLst/>
          </a:prstGeom>
          <a:noFill/>
        </p:spPr>
      </p:pic>
      <p:pic>
        <p:nvPicPr>
          <p:cNvPr id="209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577" y="2723026"/>
            <a:ext cx="214952" cy="303048"/>
          </a:xfrm>
          <a:prstGeom prst="rect">
            <a:avLst/>
          </a:prstGeom>
          <a:noFill/>
        </p:spPr>
      </p:pic>
      <p:sp>
        <p:nvSpPr>
          <p:cNvPr id="86" name="Elipse 85"/>
          <p:cNvSpPr/>
          <p:nvPr/>
        </p:nvSpPr>
        <p:spPr>
          <a:xfrm>
            <a:off x="4731082" y="5595820"/>
            <a:ext cx="51759" cy="576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Elipse 81"/>
          <p:cNvSpPr/>
          <p:nvPr/>
        </p:nvSpPr>
        <p:spPr>
          <a:xfrm>
            <a:off x="4731082" y="3092068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4" name="Elipse 213"/>
          <p:cNvSpPr/>
          <p:nvPr/>
        </p:nvSpPr>
        <p:spPr>
          <a:xfrm>
            <a:off x="2703502" y="3084500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5" name="Elipse 214"/>
          <p:cNvSpPr/>
          <p:nvPr/>
        </p:nvSpPr>
        <p:spPr>
          <a:xfrm>
            <a:off x="2125008" y="5596493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7" name="Conector reto 216"/>
          <p:cNvCxnSpPr>
            <a:stCxn id="214" idx="0"/>
            <a:endCxn id="142" idx="0"/>
          </p:cNvCxnSpPr>
          <p:nvPr/>
        </p:nvCxnSpPr>
        <p:spPr>
          <a:xfrm rot="5400000" flipH="1" flipV="1">
            <a:off x="4222755" y="1473855"/>
            <a:ext cx="117273" cy="3104019"/>
          </a:xfrm>
          <a:prstGeom prst="bentConnector3">
            <a:avLst>
              <a:gd name="adj1" fmla="val 326820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to 219"/>
          <p:cNvCxnSpPr>
            <a:stCxn id="215" idx="4"/>
            <a:endCxn id="146" idx="4"/>
          </p:cNvCxnSpPr>
          <p:nvPr/>
        </p:nvCxnSpPr>
        <p:spPr>
          <a:xfrm rot="16200000" flipH="1">
            <a:off x="3931327" y="3876611"/>
            <a:ext cx="121634" cy="3682513"/>
          </a:xfrm>
          <a:prstGeom prst="bentConnector3">
            <a:avLst>
              <a:gd name="adj1" fmla="val 287941"/>
            </a:avLst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Isosceles Triangle 123"/>
          <p:cNvSpPr/>
          <p:nvPr/>
        </p:nvSpPr>
        <p:spPr>
          <a:xfrm rot="5400000">
            <a:off x="2257281" y="2987330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Conector reto 70"/>
          <p:cNvCxnSpPr>
            <a:stCxn id="66" idx="0"/>
            <a:endCxn id="214" idx="2"/>
          </p:cNvCxnSpPr>
          <p:nvPr/>
        </p:nvCxnSpPr>
        <p:spPr>
          <a:xfrm>
            <a:off x="2504393" y="3114122"/>
            <a:ext cx="199109" cy="657"/>
          </a:xfrm>
          <a:prstGeom prst="line">
            <a:avLst/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Isosceles Triangle 123"/>
          <p:cNvSpPr/>
          <p:nvPr/>
        </p:nvSpPr>
        <p:spPr>
          <a:xfrm rot="5400000">
            <a:off x="2473230" y="5499037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Conector reto 79"/>
          <p:cNvCxnSpPr>
            <a:stCxn id="79" idx="0"/>
            <a:endCxn id="73" idx="2"/>
          </p:cNvCxnSpPr>
          <p:nvPr/>
        </p:nvCxnSpPr>
        <p:spPr>
          <a:xfrm flipV="1">
            <a:off x="2720342" y="5621091"/>
            <a:ext cx="218688" cy="473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to 89"/>
          <p:cNvCxnSpPr>
            <a:stCxn id="200" idx="3"/>
            <a:endCxn id="66" idx="3"/>
          </p:cNvCxnSpPr>
          <p:nvPr/>
        </p:nvCxnSpPr>
        <p:spPr>
          <a:xfrm>
            <a:off x="1898793" y="3111512"/>
            <a:ext cx="352017" cy="261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78"/>
          <p:cNvGrpSpPr/>
          <p:nvPr/>
        </p:nvGrpSpPr>
        <p:grpSpPr>
          <a:xfrm>
            <a:off x="3998364" y="3554962"/>
            <a:ext cx="551981" cy="461665"/>
            <a:chOff x="3398631" y="1706518"/>
            <a:chExt cx="551981" cy="461665"/>
          </a:xfrm>
        </p:grpSpPr>
        <p:sp>
          <p:nvSpPr>
            <p:cNvPr id="95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9" name="Elipse 108"/>
          <p:cNvSpPr/>
          <p:nvPr/>
        </p:nvSpPr>
        <p:spPr>
          <a:xfrm>
            <a:off x="3637082" y="3734719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3" name="Conector reto 52"/>
          <p:cNvCxnSpPr>
            <a:stCxn id="109" idx="1"/>
            <a:endCxn id="56" idx="5"/>
          </p:cNvCxnSpPr>
          <p:nvPr/>
        </p:nvCxnSpPr>
        <p:spPr>
          <a:xfrm flipH="1" flipV="1">
            <a:off x="3202948" y="3225971"/>
            <a:ext cx="441714" cy="51761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Isosceles Triangle 123"/>
          <p:cNvSpPr/>
          <p:nvPr/>
        </p:nvSpPr>
        <p:spPr>
          <a:xfrm rot="19181193" flipH="1">
            <a:off x="3339482" y="34011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Conector reto 52"/>
          <p:cNvCxnSpPr>
            <a:stCxn id="109" idx="3"/>
            <a:endCxn id="73" idx="0"/>
          </p:cNvCxnSpPr>
          <p:nvPr/>
        </p:nvCxnSpPr>
        <p:spPr>
          <a:xfrm flipH="1">
            <a:off x="3092918" y="3786408"/>
            <a:ext cx="551744" cy="1680795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78"/>
          <p:cNvGrpSpPr/>
          <p:nvPr/>
        </p:nvGrpSpPr>
        <p:grpSpPr>
          <a:xfrm>
            <a:off x="3998364" y="4780512"/>
            <a:ext cx="551981" cy="461665"/>
            <a:chOff x="3398631" y="1706518"/>
            <a:chExt cx="551981" cy="461665"/>
          </a:xfrm>
        </p:grpSpPr>
        <p:sp>
          <p:nvSpPr>
            <p:cNvPr id="134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38" name="Conector reto 52"/>
          <p:cNvCxnSpPr>
            <a:stCxn id="134" idx="1"/>
            <a:endCxn id="140" idx="6"/>
          </p:cNvCxnSpPr>
          <p:nvPr/>
        </p:nvCxnSpPr>
        <p:spPr>
          <a:xfrm rot="10800000" flipV="1">
            <a:off x="3653446" y="4990473"/>
            <a:ext cx="344919" cy="136"/>
          </a:xfrm>
          <a:prstGeom prst="bentConnector3">
            <a:avLst>
              <a:gd name="adj1" fmla="val 50000"/>
            </a:avLst>
          </a:prstGeom>
          <a:ln w="28575"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Elipse 139"/>
          <p:cNvSpPr/>
          <p:nvPr/>
        </p:nvSpPr>
        <p:spPr>
          <a:xfrm>
            <a:off x="3601686" y="4960330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44" name="Conector reto 52"/>
          <p:cNvCxnSpPr>
            <a:stCxn id="140" idx="3"/>
            <a:endCxn id="73" idx="7"/>
          </p:cNvCxnSpPr>
          <p:nvPr/>
        </p:nvCxnSpPr>
        <p:spPr>
          <a:xfrm flipH="1">
            <a:off x="3201733" y="5012019"/>
            <a:ext cx="407533" cy="50025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to 52"/>
          <p:cNvCxnSpPr>
            <a:stCxn id="140" idx="1"/>
            <a:endCxn id="56" idx="4"/>
          </p:cNvCxnSpPr>
          <p:nvPr/>
        </p:nvCxnSpPr>
        <p:spPr>
          <a:xfrm flipH="1" flipV="1">
            <a:off x="3094133" y="3271044"/>
            <a:ext cx="515133" cy="1698155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Isosceles Triangle 123"/>
          <p:cNvSpPr/>
          <p:nvPr/>
        </p:nvSpPr>
        <p:spPr>
          <a:xfrm rot="5400000" flipH="1">
            <a:off x="5164716" y="2996741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Isosceles Triangle 123"/>
          <p:cNvSpPr/>
          <p:nvPr/>
        </p:nvSpPr>
        <p:spPr>
          <a:xfrm rot="11934360" flipH="1">
            <a:off x="3138798" y="4834600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23"/>
          <p:cNvSpPr/>
          <p:nvPr/>
        </p:nvSpPr>
        <p:spPr>
          <a:xfrm rot="20535028" flipH="1">
            <a:off x="3159922" y="37557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1" name="Conector reto 52"/>
          <p:cNvCxnSpPr>
            <a:stCxn id="86" idx="7"/>
            <a:endCxn id="142" idx="4"/>
          </p:cNvCxnSpPr>
          <p:nvPr/>
        </p:nvCxnSpPr>
        <p:spPr>
          <a:xfrm flipV="1">
            <a:off x="4775261" y="3275003"/>
            <a:ext cx="1058140" cy="2329257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to 52"/>
          <p:cNvCxnSpPr>
            <a:stCxn id="82" idx="5"/>
            <a:endCxn id="146" idx="0"/>
          </p:cNvCxnSpPr>
          <p:nvPr/>
        </p:nvCxnSpPr>
        <p:spPr>
          <a:xfrm>
            <a:off x="4775261" y="3143757"/>
            <a:ext cx="1058140" cy="2327152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Isosceles Triangle 123"/>
          <p:cNvSpPr/>
          <p:nvPr/>
        </p:nvSpPr>
        <p:spPr>
          <a:xfrm rot="9308300" flipH="1">
            <a:off x="5448950" y="4757571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Isosceles Triangle 123"/>
          <p:cNvSpPr/>
          <p:nvPr/>
        </p:nvSpPr>
        <p:spPr>
          <a:xfrm rot="12291700" flipH="1" flipV="1">
            <a:off x="5502049" y="3623192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Isosceles Triangle 123"/>
          <p:cNvSpPr/>
          <p:nvPr/>
        </p:nvSpPr>
        <p:spPr>
          <a:xfrm rot="5400000" flipH="1">
            <a:off x="5143338" y="5499274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Isosceles Triangle 123"/>
          <p:cNvSpPr/>
          <p:nvPr/>
        </p:nvSpPr>
        <p:spPr>
          <a:xfrm rot="13157628" flipH="1">
            <a:off x="3315218" y="5103829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0362" y="5178205"/>
            <a:ext cx="226827" cy="30479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41582" y="3646967"/>
            <a:ext cx="213334" cy="30476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7153" y="4665921"/>
            <a:ext cx="213334" cy="30476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6789" y="5238308"/>
            <a:ext cx="213334" cy="304762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7385" y="5257802"/>
            <a:ext cx="213334" cy="30476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438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pesquef</cp:lastModifiedBy>
  <cp:revision>21</cp:revision>
  <dcterms:created xsi:type="dcterms:W3CDTF">2009-08-10T00:30:13Z</dcterms:created>
  <dcterms:modified xsi:type="dcterms:W3CDTF">2011-11-18T03:11:19Z</dcterms:modified>
</cp:coreProperties>
</file>