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5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720B9-1B63-403D-B3A4-742720A38983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9940E-912E-4E9A-8C8E-86BA11A8D48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o 40"/>
          <p:cNvGrpSpPr/>
          <p:nvPr/>
        </p:nvGrpSpPr>
        <p:grpSpPr>
          <a:xfrm>
            <a:off x="809625" y="2667000"/>
            <a:ext cx="5620493" cy="1881604"/>
            <a:chOff x="809625" y="2667000"/>
            <a:chExt cx="5620493" cy="1881604"/>
          </a:xfrm>
        </p:grpSpPr>
        <p:grpSp>
          <p:nvGrpSpPr>
            <p:cNvPr id="7" name="Grupo 6"/>
            <p:cNvGrpSpPr/>
            <p:nvPr/>
          </p:nvGrpSpPr>
          <p:grpSpPr>
            <a:xfrm>
              <a:off x="1376024" y="4212058"/>
              <a:ext cx="288032" cy="324868"/>
              <a:chOff x="1376024" y="4688308"/>
              <a:chExt cx="288032" cy="324868"/>
            </a:xfrm>
          </p:grpSpPr>
          <p:cxnSp>
            <p:nvCxnSpPr>
              <p:cNvPr id="3" name="Conector reto 2"/>
              <p:cNvCxnSpPr/>
              <p:nvPr/>
            </p:nvCxnSpPr>
            <p:spPr>
              <a:xfrm>
                <a:off x="1376024" y="4869160"/>
                <a:ext cx="288032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Conector reto 3"/>
              <p:cNvCxnSpPr/>
              <p:nvPr/>
            </p:nvCxnSpPr>
            <p:spPr>
              <a:xfrm>
                <a:off x="1430040" y="494116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to 4"/>
              <p:cNvCxnSpPr/>
              <p:nvPr/>
            </p:nvCxnSpPr>
            <p:spPr>
              <a:xfrm>
                <a:off x="1484040" y="5013176"/>
                <a:ext cx="72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ector reto 5"/>
              <p:cNvCxnSpPr/>
              <p:nvPr/>
            </p:nvCxnSpPr>
            <p:spPr>
              <a:xfrm rot="5400000">
                <a:off x="1434216" y="477830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o 9"/>
            <p:cNvGrpSpPr/>
            <p:nvPr/>
          </p:nvGrpSpPr>
          <p:grpSpPr>
            <a:xfrm>
              <a:off x="1104900" y="3562350"/>
              <a:ext cx="828980" cy="390525"/>
              <a:chOff x="1952625" y="1819275"/>
              <a:chExt cx="828980" cy="390525"/>
            </a:xfrm>
          </p:grpSpPr>
          <p:sp>
            <p:nvSpPr>
              <p:cNvPr id="8" name="Retângulo 7"/>
              <p:cNvSpPr/>
              <p:nvPr/>
            </p:nvSpPr>
            <p:spPr>
              <a:xfrm>
                <a:off x="1952625" y="1819275"/>
                <a:ext cx="828675" cy="39052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CaixaDeTexto 8"/>
              <p:cNvSpPr txBox="1"/>
              <p:nvPr/>
            </p:nvSpPr>
            <p:spPr>
              <a:xfrm>
                <a:off x="1962150" y="1828800"/>
                <a:ext cx="819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Sensor</a:t>
                </a:r>
                <a:endParaRPr lang="en-US" dirty="0"/>
              </a:p>
            </p:txBody>
          </p:sp>
        </p:grpSp>
        <p:grpSp>
          <p:nvGrpSpPr>
            <p:cNvPr id="32" name="Grupo 31"/>
            <p:cNvGrpSpPr/>
            <p:nvPr/>
          </p:nvGrpSpPr>
          <p:grpSpPr>
            <a:xfrm>
              <a:off x="3190875" y="2790824"/>
              <a:ext cx="723900" cy="866775"/>
              <a:chOff x="3190875" y="2790824"/>
              <a:chExt cx="723900" cy="866775"/>
            </a:xfrm>
          </p:grpSpPr>
          <p:sp>
            <p:nvSpPr>
              <p:cNvPr id="12" name="Triângulo isósceles 11"/>
              <p:cNvSpPr/>
              <p:nvPr/>
            </p:nvSpPr>
            <p:spPr>
              <a:xfrm rot="5400000">
                <a:off x="3133725" y="2876549"/>
                <a:ext cx="866775" cy="695325"/>
              </a:xfrm>
              <a:prstGeom prst="triangl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CaixaDeTexto 12"/>
              <p:cNvSpPr txBox="1"/>
              <p:nvPr/>
            </p:nvSpPr>
            <p:spPr>
              <a:xfrm>
                <a:off x="3190875" y="3028950"/>
                <a:ext cx="681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Amp.</a:t>
                </a:r>
                <a:endParaRPr lang="en-US" dirty="0"/>
              </a:p>
            </p:txBody>
          </p:sp>
        </p:grpSp>
        <p:grpSp>
          <p:nvGrpSpPr>
            <p:cNvPr id="16" name="Grupo 15"/>
            <p:cNvGrpSpPr/>
            <p:nvPr/>
          </p:nvGrpSpPr>
          <p:grpSpPr>
            <a:xfrm>
              <a:off x="4857750" y="2990850"/>
              <a:ext cx="942975" cy="742950"/>
              <a:chOff x="5305425" y="2295525"/>
              <a:chExt cx="942975" cy="742950"/>
            </a:xfrm>
          </p:grpSpPr>
          <p:sp>
            <p:nvSpPr>
              <p:cNvPr id="14" name="Retângulo 13"/>
              <p:cNvSpPr/>
              <p:nvPr/>
            </p:nvSpPr>
            <p:spPr>
              <a:xfrm>
                <a:off x="5305425" y="2295525"/>
                <a:ext cx="942975" cy="74295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>
                <a:off x="5514975" y="2486025"/>
                <a:ext cx="5501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A/D</a:t>
                </a:r>
                <a:endParaRPr lang="en-US" dirty="0"/>
              </a:p>
            </p:txBody>
          </p:sp>
        </p:grpSp>
        <p:sp>
          <p:nvSpPr>
            <p:cNvPr id="17" name="CaixaDeTexto 16"/>
            <p:cNvSpPr txBox="1"/>
            <p:nvPr/>
          </p:nvSpPr>
          <p:spPr>
            <a:xfrm>
              <a:off x="3019425" y="3629025"/>
              <a:ext cx="9348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cs typeface="Times New Roman" pitchFamily="18" charset="0"/>
                </a:rPr>
                <a:t>Ganho</a:t>
              </a:r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 G</a:t>
              </a:r>
              <a:endParaRPr lang="en-US" sz="16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Conector reto 17"/>
            <p:cNvCxnSpPr/>
            <p:nvPr/>
          </p:nvCxnSpPr>
          <p:spPr>
            <a:xfrm>
              <a:off x="5815716" y="3359083"/>
              <a:ext cx="180000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>
              <a:stCxn id="9" idx="0"/>
            </p:cNvCxnSpPr>
            <p:nvPr/>
          </p:nvCxnSpPr>
          <p:spPr>
            <a:xfrm rot="5400000" flipH="1" flipV="1">
              <a:off x="2100339" y="2462289"/>
              <a:ext cx="533400" cy="1685772"/>
            </a:xfrm>
            <a:prstGeom prst="bentConnector2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18"/>
            <p:cNvCxnSpPr>
              <a:endCxn id="9" idx="2"/>
            </p:cNvCxnSpPr>
            <p:nvPr/>
          </p:nvCxnSpPr>
          <p:spPr>
            <a:xfrm rot="5400000" flipH="1" flipV="1">
              <a:off x="1356319" y="4108891"/>
              <a:ext cx="335518" cy="150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to 18"/>
            <p:cNvCxnSpPr>
              <a:stCxn id="13" idx="3"/>
            </p:cNvCxnSpPr>
            <p:nvPr/>
          </p:nvCxnSpPr>
          <p:spPr>
            <a:xfrm flipV="1">
              <a:off x="3872472" y="3209925"/>
              <a:ext cx="985278" cy="3691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to 18"/>
            <p:cNvCxnSpPr/>
            <p:nvPr/>
          </p:nvCxnSpPr>
          <p:spPr>
            <a:xfrm rot="5400000" flipH="1" flipV="1">
              <a:off x="2476504" y="3543300"/>
              <a:ext cx="809624" cy="657226"/>
            </a:xfrm>
            <a:prstGeom prst="bentConnector3">
              <a:avLst>
                <a:gd name="adj1" fmla="val 100588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ector reto 18"/>
            <p:cNvCxnSpPr/>
            <p:nvPr/>
          </p:nvCxnSpPr>
          <p:spPr>
            <a:xfrm rot="5400000" flipH="1" flipV="1">
              <a:off x="4324354" y="3705225"/>
              <a:ext cx="666746" cy="381005"/>
            </a:xfrm>
            <a:prstGeom prst="bentConnector3">
              <a:avLst>
                <a:gd name="adj1" fmla="val 101429"/>
              </a:avLst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CaixaDeTexto 61"/>
            <p:cNvSpPr txBox="1"/>
            <p:nvPr/>
          </p:nvSpPr>
          <p:spPr>
            <a:xfrm>
              <a:off x="809625" y="4210050"/>
              <a:ext cx="615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0 mV</a:t>
              </a:r>
              <a:endParaRPr lang="en-US" sz="1600" dirty="0"/>
            </a:p>
          </p:txBody>
        </p:sp>
        <p:sp>
          <p:nvSpPr>
            <p:cNvPr id="65" name="CaixaDeTexto 64"/>
            <p:cNvSpPr txBox="1"/>
            <p:nvPr/>
          </p:nvSpPr>
          <p:spPr>
            <a:xfrm>
              <a:off x="6057900" y="312420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q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CaixaDeTexto 66"/>
            <p:cNvSpPr txBox="1"/>
            <p:nvPr/>
          </p:nvSpPr>
          <p:spPr>
            <a:xfrm>
              <a:off x="4886325" y="2705100"/>
              <a:ext cx="9108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Mid-</a:t>
              </a:r>
              <a:r>
                <a:rPr lang="en-US" sz="1600" i="1" dirty="0" smtClean="0"/>
                <a:t>Rise</a:t>
              </a:r>
              <a:endParaRPr lang="en-US" sz="1600" i="1" dirty="0"/>
            </a:p>
          </p:txBody>
        </p:sp>
        <p:grpSp>
          <p:nvGrpSpPr>
            <p:cNvPr id="68" name="Grupo 67"/>
            <p:cNvGrpSpPr/>
            <p:nvPr/>
          </p:nvGrpSpPr>
          <p:grpSpPr>
            <a:xfrm>
              <a:off x="2404724" y="4212058"/>
              <a:ext cx="288032" cy="324868"/>
              <a:chOff x="1376024" y="4688308"/>
              <a:chExt cx="288032" cy="324868"/>
            </a:xfrm>
          </p:grpSpPr>
          <p:cxnSp>
            <p:nvCxnSpPr>
              <p:cNvPr id="69" name="Conector reto 68"/>
              <p:cNvCxnSpPr/>
              <p:nvPr/>
            </p:nvCxnSpPr>
            <p:spPr>
              <a:xfrm>
                <a:off x="1376024" y="4869160"/>
                <a:ext cx="288032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to 69"/>
              <p:cNvCxnSpPr/>
              <p:nvPr/>
            </p:nvCxnSpPr>
            <p:spPr>
              <a:xfrm>
                <a:off x="1430040" y="494116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to 70"/>
              <p:cNvCxnSpPr/>
              <p:nvPr/>
            </p:nvCxnSpPr>
            <p:spPr>
              <a:xfrm>
                <a:off x="1484040" y="5013176"/>
                <a:ext cx="72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to 71"/>
              <p:cNvCxnSpPr/>
              <p:nvPr/>
            </p:nvCxnSpPr>
            <p:spPr>
              <a:xfrm rot="5400000">
                <a:off x="1434216" y="477830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upo 72"/>
            <p:cNvGrpSpPr/>
            <p:nvPr/>
          </p:nvGrpSpPr>
          <p:grpSpPr>
            <a:xfrm>
              <a:off x="4319249" y="4212058"/>
              <a:ext cx="288032" cy="324868"/>
              <a:chOff x="1376024" y="4688308"/>
              <a:chExt cx="288032" cy="324868"/>
            </a:xfrm>
          </p:grpSpPr>
          <p:cxnSp>
            <p:nvCxnSpPr>
              <p:cNvPr id="74" name="Conector reto 73"/>
              <p:cNvCxnSpPr/>
              <p:nvPr/>
            </p:nvCxnSpPr>
            <p:spPr>
              <a:xfrm>
                <a:off x="1376024" y="4869160"/>
                <a:ext cx="288032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to 74"/>
              <p:cNvCxnSpPr/>
              <p:nvPr/>
            </p:nvCxnSpPr>
            <p:spPr>
              <a:xfrm>
                <a:off x="1430040" y="494116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to 75"/>
              <p:cNvCxnSpPr/>
              <p:nvPr/>
            </p:nvCxnSpPr>
            <p:spPr>
              <a:xfrm>
                <a:off x="1484040" y="5013176"/>
                <a:ext cx="72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to 76"/>
              <p:cNvCxnSpPr/>
              <p:nvPr/>
            </p:nvCxnSpPr>
            <p:spPr>
              <a:xfrm rot="5400000">
                <a:off x="1434216" y="4778308"/>
                <a:ext cx="1800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CaixaDeTexto 78"/>
            <p:cNvSpPr txBox="1"/>
            <p:nvPr/>
          </p:nvSpPr>
          <p:spPr>
            <a:xfrm>
              <a:off x="4619625" y="3714750"/>
              <a:ext cx="154946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 smtClean="0"/>
                <a:t>Faixa</a:t>
              </a:r>
              <a:r>
                <a:rPr lang="en-US" sz="1600" dirty="0" smtClean="0"/>
                <a:t> de </a:t>
              </a:r>
              <a:r>
                <a:rPr lang="en-US" sz="1600" dirty="0" err="1" smtClean="0"/>
                <a:t>Entrada</a:t>
              </a:r>
              <a:endParaRPr lang="en-US" sz="1600" dirty="0" smtClean="0"/>
            </a:p>
            <a:p>
              <a:pPr algn="ctr"/>
              <a:r>
                <a:rPr lang="en-US" sz="1600" dirty="0" smtClean="0"/>
                <a:t>0V a </a:t>
              </a:r>
              <a:r>
                <a:rPr lang="en-US" sz="1600" dirty="0" smtClean="0"/>
                <a:t>10V</a:t>
              </a:r>
              <a:endParaRPr lang="en-US" sz="1600" dirty="0" smtClean="0"/>
            </a:p>
            <a:p>
              <a:pPr algn="ctr"/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1600" dirty="0" smtClean="0"/>
                <a:t> bits</a:t>
              </a:r>
              <a:endParaRPr lang="en-US" sz="1600" dirty="0"/>
            </a:p>
          </p:txBody>
        </p:sp>
        <p:sp>
          <p:nvSpPr>
            <p:cNvPr id="39" name="CaixaDeTexto 38"/>
            <p:cNvSpPr txBox="1"/>
            <p:nvPr/>
          </p:nvSpPr>
          <p:spPr>
            <a:xfrm>
              <a:off x="3857625" y="2857500"/>
              <a:ext cx="513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Gv</a:t>
              </a:r>
              <a:r>
                <a:rPr lang="en-US" baseline="-25000" dirty="0" err="1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en-US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2809875" y="2667000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baseline="-25000" dirty="0" err="1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en-US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20</Words>
  <Application>Microsoft Office PowerPoint</Application>
  <PresentationFormat>Apresentação na tela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Paulo</dc:creator>
  <cp:lastModifiedBy>Paulo</cp:lastModifiedBy>
  <cp:revision>10</cp:revision>
  <dcterms:created xsi:type="dcterms:W3CDTF">2012-09-28T20:26:50Z</dcterms:created>
  <dcterms:modified xsi:type="dcterms:W3CDTF">2013-09-30T21:28:48Z</dcterms:modified>
</cp:coreProperties>
</file>