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 snapToGrid="0">
      <p:cViewPr>
        <p:scale>
          <a:sx n="70" d="100"/>
          <a:sy n="70" d="100"/>
        </p:scale>
        <p:origin x="-4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794" y="-10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C2CBB-C8D5-4825-91BF-1A78F84A3C4C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98EAC-9F19-452D-9C05-C26C363C916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CF42-979F-45AD-848B-8122C2E25A17}" type="datetimeFigureOut">
              <a:rPr lang="pt-BR" smtClean="0"/>
              <a:pPr/>
              <a:t>18/11/2011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6381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8" name="Grupo 177"/>
          <p:cNvGrpSpPr/>
          <p:nvPr/>
        </p:nvGrpSpPr>
        <p:grpSpPr>
          <a:xfrm>
            <a:off x="1937275" y="1685790"/>
            <a:ext cx="5496896" cy="3055659"/>
            <a:chOff x="1391364" y="2723026"/>
            <a:chExt cx="5496896" cy="3055659"/>
          </a:xfrm>
        </p:grpSpPr>
        <p:cxnSp>
          <p:nvCxnSpPr>
            <p:cNvPr id="32" name="Conector reto 31"/>
            <p:cNvCxnSpPr>
              <a:stCxn id="82" idx="4"/>
              <a:endCxn id="95" idx="3"/>
            </p:cNvCxnSpPr>
            <p:nvPr/>
          </p:nvCxnSpPr>
          <p:spPr>
            <a:xfrm rot="5400000">
              <a:off x="4347506" y="3355466"/>
              <a:ext cx="612297" cy="206617"/>
            </a:xfrm>
            <a:prstGeom prst="bentConnector2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to 52"/>
            <p:cNvCxnSpPr>
              <a:stCxn id="95" idx="1"/>
              <a:endCxn id="109" idx="6"/>
            </p:cNvCxnSpPr>
            <p:nvPr/>
          </p:nvCxnSpPr>
          <p:spPr>
            <a:xfrm rot="10800000" flipV="1">
              <a:off x="3688842" y="3764922"/>
              <a:ext cx="309523" cy="75"/>
            </a:xfrm>
            <a:prstGeom prst="bentConnector3">
              <a:avLst>
                <a:gd name="adj1" fmla="val 50000"/>
              </a:avLst>
            </a:prstGeom>
            <a:ln w="28575"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upo 51"/>
            <p:cNvGrpSpPr/>
            <p:nvPr/>
          </p:nvGrpSpPr>
          <p:grpSpPr>
            <a:xfrm>
              <a:off x="2940245" y="2963268"/>
              <a:ext cx="307776" cy="307776"/>
              <a:chOff x="3878200" y="1234272"/>
              <a:chExt cx="307776" cy="307776"/>
            </a:xfrm>
          </p:grpSpPr>
          <p:sp>
            <p:nvSpPr>
              <p:cNvPr id="54" name="Quad Arrow 44"/>
              <p:cNvSpPr/>
              <p:nvPr/>
            </p:nvSpPr>
            <p:spPr>
              <a:xfrm>
                <a:off x="3879559" y="1254332"/>
                <a:ext cx="298526" cy="269779"/>
              </a:xfrm>
              <a:prstGeom prst="quadArrow">
                <a:avLst>
                  <a:gd name="adj1" fmla="val 0"/>
                  <a:gd name="adj2" fmla="val 0"/>
                  <a:gd name="adj3" fmla="val 225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139"/>
              <p:cNvSpPr/>
              <p:nvPr/>
            </p:nvSpPr>
            <p:spPr>
              <a:xfrm>
                <a:off x="3878200" y="1234272"/>
                <a:ext cx="307776" cy="30777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4" name="Conector reto 63"/>
            <p:cNvCxnSpPr>
              <a:stCxn id="56" idx="6"/>
              <a:endCxn id="82" idx="2"/>
            </p:cNvCxnSpPr>
            <p:nvPr/>
          </p:nvCxnSpPr>
          <p:spPr>
            <a:xfrm>
              <a:off x="3248021" y="3117156"/>
              <a:ext cx="1483061" cy="5191"/>
            </a:xfrm>
            <a:prstGeom prst="line">
              <a:avLst/>
            </a:prstGeom>
            <a:ln w="28575"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70"/>
            <p:cNvGrpSpPr/>
            <p:nvPr/>
          </p:nvGrpSpPr>
          <p:grpSpPr>
            <a:xfrm>
              <a:off x="2939030" y="5467203"/>
              <a:ext cx="307776" cy="307776"/>
              <a:chOff x="3878200" y="1234272"/>
              <a:chExt cx="307776" cy="307776"/>
            </a:xfrm>
          </p:grpSpPr>
          <p:sp>
            <p:nvSpPr>
              <p:cNvPr id="72" name="Quad Arrow 44"/>
              <p:cNvSpPr/>
              <p:nvPr/>
            </p:nvSpPr>
            <p:spPr>
              <a:xfrm>
                <a:off x="3879559" y="1254332"/>
                <a:ext cx="298526" cy="269779"/>
              </a:xfrm>
              <a:prstGeom prst="quadArrow">
                <a:avLst>
                  <a:gd name="adj1" fmla="val 0"/>
                  <a:gd name="adj2" fmla="val 0"/>
                  <a:gd name="adj3" fmla="val 225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139"/>
              <p:cNvSpPr/>
              <p:nvPr/>
            </p:nvSpPr>
            <p:spPr>
              <a:xfrm>
                <a:off x="3878200" y="1234272"/>
                <a:ext cx="307776" cy="30777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77" name="Conector reto 76"/>
            <p:cNvCxnSpPr>
              <a:stCxn id="73" idx="6"/>
              <a:endCxn id="86" idx="2"/>
            </p:cNvCxnSpPr>
            <p:nvPr/>
          </p:nvCxnSpPr>
          <p:spPr>
            <a:xfrm>
              <a:off x="3246806" y="5621091"/>
              <a:ext cx="1484276" cy="3546"/>
            </a:xfrm>
            <a:prstGeom prst="line">
              <a:avLst/>
            </a:prstGeom>
            <a:ln w="28575"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ector reto 115"/>
            <p:cNvCxnSpPr>
              <a:stCxn id="82" idx="6"/>
              <a:endCxn id="142" idx="2"/>
            </p:cNvCxnSpPr>
            <p:nvPr/>
          </p:nvCxnSpPr>
          <p:spPr>
            <a:xfrm flipV="1">
              <a:off x="4782841" y="3121115"/>
              <a:ext cx="896672" cy="1232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ector reto 31"/>
            <p:cNvCxnSpPr>
              <a:stCxn id="86" idx="0"/>
              <a:endCxn id="134" idx="3"/>
            </p:cNvCxnSpPr>
            <p:nvPr/>
          </p:nvCxnSpPr>
          <p:spPr>
            <a:xfrm rot="16200000" flipV="1">
              <a:off x="4350981" y="5189838"/>
              <a:ext cx="605347" cy="206617"/>
            </a:xfrm>
            <a:prstGeom prst="bentConnector2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ector reto 122"/>
            <p:cNvCxnSpPr>
              <a:stCxn id="214" idx="6"/>
              <a:endCxn id="56" idx="2"/>
            </p:cNvCxnSpPr>
            <p:nvPr/>
          </p:nvCxnSpPr>
          <p:spPr>
            <a:xfrm>
              <a:off x="2755261" y="3114779"/>
              <a:ext cx="184984" cy="2377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ector reto 128"/>
            <p:cNvCxnSpPr>
              <a:stCxn id="201" idx="3"/>
              <a:endCxn id="79" idx="3"/>
            </p:cNvCxnSpPr>
            <p:nvPr/>
          </p:nvCxnSpPr>
          <p:spPr>
            <a:xfrm flipV="1">
              <a:off x="1905840" y="5625829"/>
              <a:ext cx="560919" cy="178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ector reto 134"/>
            <p:cNvCxnSpPr>
              <a:stCxn id="86" idx="6"/>
              <a:endCxn id="146" idx="2"/>
            </p:cNvCxnSpPr>
            <p:nvPr/>
          </p:nvCxnSpPr>
          <p:spPr>
            <a:xfrm>
              <a:off x="4782841" y="5624637"/>
              <a:ext cx="896672" cy="160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upo 139"/>
            <p:cNvGrpSpPr/>
            <p:nvPr/>
          </p:nvGrpSpPr>
          <p:grpSpPr>
            <a:xfrm>
              <a:off x="5679513" y="2967227"/>
              <a:ext cx="307776" cy="307776"/>
              <a:chOff x="3878200" y="1234272"/>
              <a:chExt cx="307776" cy="307776"/>
            </a:xfrm>
          </p:grpSpPr>
          <p:sp>
            <p:nvSpPr>
              <p:cNvPr id="141" name="Quad Arrow 44"/>
              <p:cNvSpPr/>
              <p:nvPr/>
            </p:nvSpPr>
            <p:spPr>
              <a:xfrm>
                <a:off x="3879559" y="1254332"/>
                <a:ext cx="298526" cy="269779"/>
              </a:xfrm>
              <a:prstGeom prst="quadArrow">
                <a:avLst>
                  <a:gd name="adj1" fmla="val 0"/>
                  <a:gd name="adj2" fmla="val 0"/>
                  <a:gd name="adj3" fmla="val 225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39"/>
              <p:cNvSpPr/>
              <p:nvPr/>
            </p:nvSpPr>
            <p:spPr>
              <a:xfrm>
                <a:off x="3878200" y="1234272"/>
                <a:ext cx="307776" cy="30777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upo 143"/>
            <p:cNvGrpSpPr/>
            <p:nvPr/>
          </p:nvGrpSpPr>
          <p:grpSpPr>
            <a:xfrm>
              <a:off x="5679513" y="5470909"/>
              <a:ext cx="307776" cy="307776"/>
              <a:chOff x="3878200" y="1234272"/>
              <a:chExt cx="307776" cy="307776"/>
            </a:xfrm>
          </p:grpSpPr>
          <p:sp>
            <p:nvSpPr>
              <p:cNvPr id="145" name="Quad Arrow 44"/>
              <p:cNvSpPr/>
              <p:nvPr/>
            </p:nvSpPr>
            <p:spPr>
              <a:xfrm>
                <a:off x="3879559" y="1254332"/>
                <a:ext cx="298526" cy="269779"/>
              </a:xfrm>
              <a:prstGeom prst="quadArrow">
                <a:avLst>
                  <a:gd name="adj1" fmla="val 0"/>
                  <a:gd name="adj2" fmla="val 0"/>
                  <a:gd name="adj3" fmla="val 225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Oval 139"/>
              <p:cNvSpPr/>
              <p:nvPr/>
            </p:nvSpPr>
            <p:spPr>
              <a:xfrm>
                <a:off x="3878200" y="1234272"/>
                <a:ext cx="307776" cy="30777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1" name="Conector reto 180"/>
            <p:cNvCxnSpPr>
              <a:stCxn id="142" idx="6"/>
              <a:endCxn id="206" idx="1"/>
            </p:cNvCxnSpPr>
            <p:nvPr/>
          </p:nvCxnSpPr>
          <p:spPr>
            <a:xfrm>
              <a:off x="5987289" y="3121115"/>
              <a:ext cx="386495" cy="3505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ector reto 182"/>
            <p:cNvCxnSpPr>
              <a:stCxn id="146" idx="6"/>
              <a:endCxn id="207" idx="1"/>
            </p:cNvCxnSpPr>
            <p:nvPr/>
          </p:nvCxnSpPr>
          <p:spPr>
            <a:xfrm flipV="1">
              <a:off x="5987289" y="5609584"/>
              <a:ext cx="386495" cy="15213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0" name="Picture 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91364" y="2959988"/>
              <a:ext cx="507429" cy="303048"/>
            </a:xfrm>
            <a:prstGeom prst="rect">
              <a:avLst/>
            </a:prstGeom>
            <a:noFill/>
          </p:spPr>
        </p:pic>
        <p:pic>
          <p:nvPicPr>
            <p:cNvPr id="201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91364" y="5474483"/>
              <a:ext cx="514476" cy="303048"/>
            </a:xfrm>
            <a:prstGeom prst="rect">
              <a:avLst/>
            </a:prstGeom>
            <a:noFill/>
          </p:spPr>
        </p:pic>
        <p:pic>
          <p:nvPicPr>
            <p:cNvPr id="202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67264" y="3205280"/>
              <a:ext cx="226827" cy="304798"/>
            </a:xfrm>
            <a:prstGeom prst="rect">
              <a:avLst/>
            </a:prstGeom>
            <a:noFill/>
          </p:spPr>
        </p:pic>
        <p:pic>
          <p:nvPicPr>
            <p:cNvPr id="204" name="Picture 6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07039" y="4689884"/>
              <a:ext cx="229048" cy="303048"/>
            </a:xfrm>
            <a:prstGeom prst="rect">
              <a:avLst/>
            </a:prstGeom>
            <a:noFill/>
          </p:spPr>
        </p:pic>
        <p:pic>
          <p:nvPicPr>
            <p:cNvPr id="205" name="Picture 5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84951" y="3722745"/>
              <a:ext cx="398191" cy="303048"/>
            </a:xfrm>
            <a:prstGeom prst="rect">
              <a:avLst/>
            </a:prstGeom>
            <a:noFill/>
          </p:spPr>
        </p:pic>
        <p:pic>
          <p:nvPicPr>
            <p:cNvPr id="206" name="Picture 4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73784" y="2973096"/>
              <a:ext cx="510952" cy="303048"/>
            </a:xfrm>
            <a:prstGeom prst="rect">
              <a:avLst/>
            </a:prstGeom>
            <a:noFill/>
          </p:spPr>
        </p:pic>
        <p:pic>
          <p:nvPicPr>
            <p:cNvPr id="207" name="Picture 3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73784" y="5458060"/>
              <a:ext cx="514476" cy="303048"/>
            </a:xfrm>
            <a:prstGeom prst="rect">
              <a:avLst/>
            </a:prstGeom>
            <a:noFill/>
          </p:spPr>
        </p:pic>
        <p:pic>
          <p:nvPicPr>
            <p:cNvPr id="208" name="Picture 2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92248" y="2757750"/>
              <a:ext cx="218476" cy="303048"/>
            </a:xfrm>
            <a:prstGeom prst="rect">
              <a:avLst/>
            </a:prstGeom>
            <a:noFill/>
          </p:spPr>
        </p:pic>
        <p:pic>
          <p:nvPicPr>
            <p:cNvPr id="209" name="Picture 1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86577" y="2723026"/>
              <a:ext cx="214952" cy="303048"/>
            </a:xfrm>
            <a:prstGeom prst="rect">
              <a:avLst/>
            </a:prstGeom>
            <a:noFill/>
          </p:spPr>
        </p:pic>
        <p:sp>
          <p:nvSpPr>
            <p:cNvPr id="86" name="Elipse 85"/>
            <p:cNvSpPr/>
            <p:nvPr/>
          </p:nvSpPr>
          <p:spPr>
            <a:xfrm>
              <a:off x="4731082" y="5595820"/>
              <a:ext cx="51759" cy="576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2" name="Elipse 81"/>
            <p:cNvSpPr/>
            <p:nvPr/>
          </p:nvSpPr>
          <p:spPr>
            <a:xfrm>
              <a:off x="4731082" y="3092068"/>
              <a:ext cx="51759" cy="6055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4" name="Elipse 213"/>
            <p:cNvSpPr/>
            <p:nvPr/>
          </p:nvSpPr>
          <p:spPr>
            <a:xfrm>
              <a:off x="2703502" y="3084500"/>
              <a:ext cx="51759" cy="6055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5" name="Elipse 214"/>
            <p:cNvSpPr/>
            <p:nvPr/>
          </p:nvSpPr>
          <p:spPr>
            <a:xfrm>
              <a:off x="2125008" y="5596493"/>
              <a:ext cx="51759" cy="6055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217" name="Conector reto 216"/>
            <p:cNvCxnSpPr>
              <a:stCxn id="214" idx="0"/>
              <a:endCxn id="142" idx="0"/>
            </p:cNvCxnSpPr>
            <p:nvPr/>
          </p:nvCxnSpPr>
          <p:spPr>
            <a:xfrm rot="5400000" flipH="1" flipV="1">
              <a:off x="4222755" y="1473855"/>
              <a:ext cx="117273" cy="3104019"/>
            </a:xfrm>
            <a:prstGeom prst="bentConnector3">
              <a:avLst>
                <a:gd name="adj1" fmla="val 326820"/>
              </a:avLst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ector reto 219"/>
            <p:cNvCxnSpPr>
              <a:stCxn id="215" idx="4"/>
              <a:endCxn id="146" idx="4"/>
            </p:cNvCxnSpPr>
            <p:nvPr/>
          </p:nvCxnSpPr>
          <p:spPr>
            <a:xfrm rot="16200000" flipH="1">
              <a:off x="3931327" y="3876611"/>
              <a:ext cx="121634" cy="3682513"/>
            </a:xfrm>
            <a:prstGeom prst="bentConnector3">
              <a:avLst>
                <a:gd name="adj1" fmla="val 287941"/>
              </a:avLst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Isosceles Triangle 123"/>
            <p:cNvSpPr/>
            <p:nvPr/>
          </p:nvSpPr>
          <p:spPr>
            <a:xfrm rot="5400000">
              <a:off x="2257281" y="2987330"/>
              <a:ext cx="240641" cy="253583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Conector reto 70"/>
            <p:cNvCxnSpPr>
              <a:stCxn id="66" idx="0"/>
              <a:endCxn id="214" idx="2"/>
            </p:cNvCxnSpPr>
            <p:nvPr/>
          </p:nvCxnSpPr>
          <p:spPr>
            <a:xfrm>
              <a:off x="2504393" y="3114122"/>
              <a:ext cx="199109" cy="657"/>
            </a:xfrm>
            <a:prstGeom prst="line">
              <a:avLst/>
            </a:prstGeom>
            <a:ln w="28575"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Isosceles Triangle 123"/>
            <p:cNvSpPr/>
            <p:nvPr/>
          </p:nvSpPr>
          <p:spPr>
            <a:xfrm rot="5400000">
              <a:off x="2473230" y="5499037"/>
              <a:ext cx="240641" cy="253583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0" name="Conector reto 79"/>
            <p:cNvCxnSpPr>
              <a:stCxn id="79" idx="0"/>
              <a:endCxn id="73" idx="2"/>
            </p:cNvCxnSpPr>
            <p:nvPr/>
          </p:nvCxnSpPr>
          <p:spPr>
            <a:xfrm flipV="1">
              <a:off x="2720342" y="5621091"/>
              <a:ext cx="218688" cy="4738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ector reto 89"/>
            <p:cNvCxnSpPr>
              <a:stCxn id="200" idx="3"/>
              <a:endCxn id="66" idx="3"/>
            </p:cNvCxnSpPr>
            <p:nvPr/>
          </p:nvCxnSpPr>
          <p:spPr>
            <a:xfrm>
              <a:off x="1898793" y="3111512"/>
              <a:ext cx="352017" cy="2610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" name="Group 78"/>
            <p:cNvGrpSpPr/>
            <p:nvPr/>
          </p:nvGrpSpPr>
          <p:grpSpPr>
            <a:xfrm>
              <a:off x="3998364" y="3554962"/>
              <a:ext cx="551981" cy="461665"/>
              <a:chOff x="3398631" y="1706518"/>
              <a:chExt cx="551981" cy="461665"/>
            </a:xfrm>
          </p:grpSpPr>
          <p:sp>
            <p:nvSpPr>
              <p:cNvPr id="95" name="Rectangle 79"/>
              <p:cNvSpPr/>
              <p:nvPr/>
            </p:nvSpPr>
            <p:spPr>
              <a:xfrm>
                <a:off x="3398631" y="1725861"/>
                <a:ext cx="551981" cy="381235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TextBox 82"/>
              <p:cNvSpPr txBox="1"/>
              <p:nvPr/>
            </p:nvSpPr>
            <p:spPr>
              <a:xfrm>
                <a:off x="3448764" y="1706518"/>
                <a:ext cx="4764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en-US" sz="2400" i="1" baseline="480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2400" baseline="48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en-US" sz="2400" baseline="48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9" name="Elipse 108"/>
            <p:cNvSpPr/>
            <p:nvPr/>
          </p:nvSpPr>
          <p:spPr>
            <a:xfrm>
              <a:off x="3637082" y="3734719"/>
              <a:ext cx="51759" cy="6055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13" name="Conector reto 52"/>
            <p:cNvCxnSpPr>
              <a:stCxn id="109" idx="1"/>
              <a:endCxn id="56" idx="5"/>
            </p:cNvCxnSpPr>
            <p:nvPr/>
          </p:nvCxnSpPr>
          <p:spPr>
            <a:xfrm flipH="1" flipV="1">
              <a:off x="3202948" y="3225971"/>
              <a:ext cx="441714" cy="517617"/>
            </a:xfrm>
            <a:prstGeom prst="straightConnector1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Isosceles Triangle 123"/>
            <p:cNvSpPr/>
            <p:nvPr/>
          </p:nvSpPr>
          <p:spPr>
            <a:xfrm rot="19181193" flipH="1">
              <a:off x="3339482" y="3401129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7" name="Conector reto 52"/>
            <p:cNvCxnSpPr>
              <a:stCxn id="109" idx="3"/>
              <a:endCxn id="73" idx="0"/>
            </p:cNvCxnSpPr>
            <p:nvPr/>
          </p:nvCxnSpPr>
          <p:spPr>
            <a:xfrm flipH="1">
              <a:off x="3092918" y="3786408"/>
              <a:ext cx="551744" cy="1680795"/>
            </a:xfrm>
            <a:prstGeom prst="straightConnector1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" name="Group 78"/>
            <p:cNvGrpSpPr/>
            <p:nvPr/>
          </p:nvGrpSpPr>
          <p:grpSpPr>
            <a:xfrm>
              <a:off x="3998364" y="4780512"/>
              <a:ext cx="551981" cy="461665"/>
              <a:chOff x="3398631" y="1706518"/>
              <a:chExt cx="551981" cy="461665"/>
            </a:xfrm>
          </p:grpSpPr>
          <p:sp>
            <p:nvSpPr>
              <p:cNvPr id="134" name="Rectangle 79"/>
              <p:cNvSpPr/>
              <p:nvPr/>
            </p:nvSpPr>
            <p:spPr>
              <a:xfrm>
                <a:off x="3398631" y="1725861"/>
                <a:ext cx="551981" cy="381235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TextBox 82"/>
              <p:cNvSpPr txBox="1"/>
              <p:nvPr/>
            </p:nvSpPr>
            <p:spPr>
              <a:xfrm>
                <a:off x="3448764" y="1706518"/>
                <a:ext cx="4764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en-US" sz="2400" i="1" baseline="480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2400" baseline="48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en-US" sz="2400" baseline="48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138" name="Conector reto 52"/>
            <p:cNvCxnSpPr>
              <a:stCxn id="134" idx="1"/>
              <a:endCxn id="140" idx="6"/>
            </p:cNvCxnSpPr>
            <p:nvPr/>
          </p:nvCxnSpPr>
          <p:spPr>
            <a:xfrm rot="10800000" flipV="1">
              <a:off x="3653446" y="4990473"/>
              <a:ext cx="344919" cy="136"/>
            </a:xfrm>
            <a:prstGeom prst="bentConnector3">
              <a:avLst>
                <a:gd name="adj1" fmla="val 50000"/>
              </a:avLst>
            </a:prstGeom>
            <a:ln w="28575"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Elipse 139"/>
            <p:cNvSpPr/>
            <p:nvPr/>
          </p:nvSpPr>
          <p:spPr>
            <a:xfrm>
              <a:off x="3601686" y="4960330"/>
              <a:ext cx="51759" cy="6055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44" name="Conector reto 52"/>
            <p:cNvCxnSpPr>
              <a:stCxn id="140" idx="3"/>
              <a:endCxn id="73" idx="7"/>
            </p:cNvCxnSpPr>
            <p:nvPr/>
          </p:nvCxnSpPr>
          <p:spPr>
            <a:xfrm flipH="1">
              <a:off x="3201733" y="5012019"/>
              <a:ext cx="407533" cy="500257"/>
            </a:xfrm>
            <a:prstGeom prst="straightConnector1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ector reto 52"/>
            <p:cNvCxnSpPr>
              <a:stCxn id="140" idx="1"/>
              <a:endCxn id="56" idx="4"/>
            </p:cNvCxnSpPr>
            <p:nvPr/>
          </p:nvCxnSpPr>
          <p:spPr>
            <a:xfrm flipH="1" flipV="1">
              <a:off x="3094133" y="3271044"/>
              <a:ext cx="515133" cy="1698155"/>
            </a:xfrm>
            <a:prstGeom prst="straightConnector1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Isosceles Triangle 123"/>
            <p:cNvSpPr/>
            <p:nvPr/>
          </p:nvSpPr>
          <p:spPr>
            <a:xfrm rot="5400000" flipH="1">
              <a:off x="5164716" y="2996741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Isosceles Triangle 123"/>
            <p:cNvSpPr/>
            <p:nvPr/>
          </p:nvSpPr>
          <p:spPr>
            <a:xfrm rot="11934360" flipH="1">
              <a:off x="3138798" y="4834600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Isosceles Triangle 123"/>
            <p:cNvSpPr/>
            <p:nvPr/>
          </p:nvSpPr>
          <p:spPr>
            <a:xfrm rot="20535028" flipH="1">
              <a:off x="3159922" y="3755729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1" name="Conector reto 52"/>
            <p:cNvCxnSpPr>
              <a:stCxn id="86" idx="7"/>
              <a:endCxn id="142" idx="4"/>
            </p:cNvCxnSpPr>
            <p:nvPr/>
          </p:nvCxnSpPr>
          <p:spPr>
            <a:xfrm flipV="1">
              <a:off x="4775261" y="3275003"/>
              <a:ext cx="1058140" cy="2329257"/>
            </a:xfrm>
            <a:prstGeom prst="straightConnector1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ector reto 52"/>
            <p:cNvCxnSpPr>
              <a:stCxn id="82" idx="5"/>
              <a:endCxn id="146" idx="0"/>
            </p:cNvCxnSpPr>
            <p:nvPr/>
          </p:nvCxnSpPr>
          <p:spPr>
            <a:xfrm>
              <a:off x="4775261" y="3143757"/>
              <a:ext cx="1058140" cy="2327152"/>
            </a:xfrm>
            <a:prstGeom prst="straightConnector1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Isosceles Triangle 123"/>
            <p:cNvSpPr/>
            <p:nvPr/>
          </p:nvSpPr>
          <p:spPr>
            <a:xfrm rot="9308300" flipH="1">
              <a:off x="5448950" y="4757571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Isosceles Triangle 123"/>
            <p:cNvSpPr/>
            <p:nvPr/>
          </p:nvSpPr>
          <p:spPr>
            <a:xfrm rot="12291700" flipH="1" flipV="1">
              <a:off x="5502049" y="3623192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Isosceles Triangle 123"/>
            <p:cNvSpPr/>
            <p:nvPr/>
          </p:nvSpPr>
          <p:spPr>
            <a:xfrm rot="5400000" flipH="1">
              <a:off x="5143338" y="5499274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Isosceles Triangle 123"/>
            <p:cNvSpPr/>
            <p:nvPr/>
          </p:nvSpPr>
          <p:spPr>
            <a:xfrm rot="13157628" flipH="1">
              <a:off x="3315218" y="5103829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5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20362" y="5178205"/>
              <a:ext cx="226827" cy="304798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41582" y="3646967"/>
              <a:ext cx="213334" cy="304762"/>
            </a:xfrm>
            <a:prstGeom prst="rect">
              <a:avLst/>
            </a:prstGeom>
            <a:noFill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67153" y="4665921"/>
              <a:ext cx="213334" cy="304762"/>
            </a:xfrm>
            <a:prstGeom prst="rect">
              <a:avLst/>
            </a:prstGeom>
            <a:noFill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56789" y="5238308"/>
              <a:ext cx="213334" cy="304762"/>
            </a:xfrm>
            <a:prstGeom prst="rect">
              <a:avLst/>
            </a:prstGeom>
            <a:noFill/>
          </p:spPr>
        </p:pic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77385" y="5257802"/>
              <a:ext cx="213334" cy="30476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tailEnd type="stealth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</Words>
  <Application>Microsoft Office PowerPoint</Application>
  <PresentationFormat>Apresentação na tela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pesquef</dc:creator>
  <cp:lastModifiedBy>pesquef</cp:lastModifiedBy>
  <cp:revision>23</cp:revision>
  <dcterms:created xsi:type="dcterms:W3CDTF">2009-08-10T00:30:13Z</dcterms:created>
  <dcterms:modified xsi:type="dcterms:W3CDTF">2011-11-18T03:40:56Z</dcterms:modified>
</cp:coreProperties>
</file>