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1" r:id="rId7"/>
    <p:sldId id="282" r:id="rId8"/>
    <p:sldId id="283" r:id="rId9"/>
    <p:sldId id="280" r:id="rId10"/>
    <p:sldId id="284" r:id="rId11"/>
    <p:sldId id="285" r:id="rId12"/>
    <p:sldId id="275" r:id="rId13"/>
    <p:sldId id="274" r:id="rId14"/>
    <p:sldId id="269" r:id="rId15"/>
    <p:sldId id="266" r:id="rId16"/>
    <p:sldId id="264" r:id="rId17"/>
    <p:sldId id="257" r:id="rId18"/>
    <p:sldId id="262" r:id="rId19"/>
    <p:sldId id="260" r:id="rId20"/>
    <p:sldId id="259" r:id="rId21"/>
    <p:sldId id="271" r:id="rId22"/>
    <p:sldId id="258" r:id="rId23"/>
    <p:sldId id="273" r:id="rId24"/>
    <p:sldId id="265" r:id="rId25"/>
    <p:sldId id="267" r:id="rId26"/>
    <p:sldId id="263" r:id="rId27"/>
    <p:sldId id="272" r:id="rId28"/>
    <p:sldId id="26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9262" autoAdjust="0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2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9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8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0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9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0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8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4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EE61B-49B2-41E2-BA65-5005B3B45FDD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FE25B-DB2D-4C57-A42C-1D928AE4AB7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7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search?safe=active&amp;biw=1498&amp;bih=929&amp;espv=2&amp;q=darmstadt+area&amp;stick=H4sIAAAAAAAAAGOovnz8BQMDgwYHnxCHfq6-QUqRsaGWVHaylX5OfnJiSWZ-HpxhlViUmqjcMXOnL8PlxbE1F5Y_Fbon-_DGnFIAlY4g_0UAAAA&amp;sa=X&amp;ved=0CIgBEOgTKAAwE2oVChMI_KDl3a_TxwIViiCQCh0RhA_s" TargetMode="External"/><Relationship Id="rId2" Type="http://schemas.openxmlformats.org/officeDocument/2006/relationships/hyperlink" Target="http://en.wikipedia.org/wiki/Darmstad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.br/search?safe=active&amp;biw=1498&amp;bih=929&amp;espv=2&amp;q=darmstadt+population&amp;stick=H4sIAAAAAAAAAGOovnz8BQMDgwUHnxCHfq6-QUqRsaGWVnaylX5OfnJiSWZ-nn5xCZAuLslMTsyJL0pNBwpZFeQXlOaAZdWCGVJt1x1tMi148fA_z4RdE1PkngEAI3h8D1UAAAA&amp;sa=X&amp;ved=0CJIBEJsTKAEwFmoVChMI_KDl3a_TxwIViiCQCh0RhA_s" TargetMode="External"/><Relationship Id="rId4" Type="http://schemas.openxmlformats.org/officeDocument/2006/relationships/hyperlink" Target="https://www.google.com.br/search?safe=active&amp;biw=1498&amp;bih=929&amp;espv=2&amp;q=darmstadt+population&amp;stick=H4sIAAAAAAAAAGOovnz8BQMDgwUHnxCHfq6-QUqRsaGWVnaylX5OfnJiSWZ-nn5xCZAuLslMTsyJL0pNBwpZFeQXlOaAZdWCGVJt1x1tMi148fA_z4RdE1PkngEAI3h8D1UAAAA&amp;sa=X&amp;ved=0CJEBEOgTKAAwFmoVChMI_KDl3a_TxwIViiCQCh0RhA_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Heavy_ion&amp;action=edit&amp;redlink=1" TargetMode="External"/><Relationship Id="rId7" Type="http://schemas.openxmlformats.org/officeDocument/2006/relationships/hyperlink" Target="https://en.wikipedia.org/wiki/Atomic_number" TargetMode="External"/><Relationship Id="rId2" Type="http://schemas.openxmlformats.org/officeDocument/2006/relationships/hyperlink" Target="https://en.wikipedia.org/wiki/Gesellschaft_f%C3%BCr_Schwerionenforschu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armstadtium" TargetMode="External"/><Relationship Id="rId5" Type="http://schemas.openxmlformats.org/officeDocument/2006/relationships/hyperlink" Target="https://en.wikipedia.org/wiki/Chemical_element" TargetMode="External"/><Relationship Id="rId4" Type="http://schemas.openxmlformats.org/officeDocument/2006/relationships/hyperlink" Target="https://en.wikipedia.org/wiki/Particle_accelerato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 won’t say!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 descr="01ccc01ff568a3890741d3717cfaf430460b8c58bf_00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0" name="Espaço Reservado para Conteúdo 9" descr="015a593c237cbe814b1ef656786dac27db5baebbb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60648"/>
            <a:ext cx="66410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13" name="Espaço Reservado para Conteúdo 12" descr="01d278b897001c12bc91d86afe56377b5b2e66099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14" name="Espaço Reservado para Conteúdo 13" descr="01e5bc103946cc8a0b37366ae47d1aac905992f42d_000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Dr.-</a:t>
            </a:r>
            <a:r>
              <a:rPr lang="pt-BR" dirty="0" err="1" smtClean="0"/>
              <a:t>Ing</a:t>
            </a:r>
            <a:r>
              <a:rPr lang="pt-BR" dirty="0" smtClean="0"/>
              <a:t>. Fábio Borges</a:t>
            </a:r>
            <a:endParaRPr lang="pt-BR" dirty="0"/>
          </a:p>
        </p:txBody>
      </p:sp>
      <p:pic>
        <p:nvPicPr>
          <p:cNvPr id="7" name="Espaço Reservado para Conteúdo 6" descr="VLK_7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3841" y="1600200"/>
            <a:ext cx="68363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Technische</a:t>
            </a:r>
            <a:r>
              <a:rPr lang="pt-BR" dirty="0" smtClean="0"/>
              <a:t> </a:t>
            </a:r>
            <a:r>
              <a:rPr lang="pt-BR" dirty="0" err="1" smtClean="0"/>
              <a:t>Universität</a:t>
            </a:r>
            <a:r>
              <a:rPr lang="pt-BR" dirty="0" smtClean="0"/>
              <a:t> </a:t>
            </a:r>
            <a:r>
              <a:rPr lang="pt-BR" dirty="0" err="1" smtClean="0"/>
              <a:t>Darmstadt</a:t>
            </a:r>
            <a:endParaRPr lang="pt-BR" dirty="0"/>
          </a:p>
        </p:txBody>
      </p:sp>
      <p:pic>
        <p:nvPicPr>
          <p:cNvPr id="5" name="Espaço Reservado para Conteúdo 4" descr="VLK_74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0739"/>
            <a:ext cx="8229600" cy="3744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Sansung\Data\Imagens\CASED\IMG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858596" y="858596"/>
            <a:ext cx="6868765" cy="51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eboffice.cased.de/mail/?_task=mail&amp;_framed=1&amp;_action=get&amp;_mbox=INBOX&amp;_uid=3007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eboffice.cased.de/mail/?_task=mail&amp;_framed=1&amp;_action=get&amp;_mbox=INBOX&amp;_uid=3007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ttps://weboffice.cased.de/mail/?_task=mail&amp;_framed=1&amp;_action=get&amp;_mbox=INBOX&amp;_uid=3007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1" name="Picture 9" descr="C:\Users\fborgesdoliveira\Dropbox\PaperCamera2013-08-28-12-18-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53953"/>
            <a:ext cx="4272063" cy="32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borgesdoliveira\Dropbox\imag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-1"/>
            <a:ext cx="5476653" cy="3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Sansung\Data\Imagens\860OKMZO IPad\IMG_0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fborgesdoliveira\Dropbox\File 23.06.15 23 11 0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1748"/>
            <a:ext cx="4448335" cy="33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fborgesdoliveira\Dropbox\File 23.06.15 23 11 2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90" y="-531440"/>
            <a:ext cx="4521360" cy="602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Sansung\Data\Imagens\Antigas\Minhas imagens\2008_07_16\IMG_45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36" y="3335460"/>
            <a:ext cx="4696342" cy="35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fborgesdoliveira\Pictures\2014-11-09\Moscou\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61" y="-27620"/>
            <a:ext cx="5203339" cy="69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borgesdoliveira\Pictures\iCloud Photos\Shared\Madeira_1\019bbe20fbea53d42e4b4a1440ba93f1abbe20c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403749"/>
            <a:ext cx="4675222" cy="35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fborgesdoliveira\Pictures\iCloud Photos\Shared\Italy'14_1\018e4e8ee7537c286d309eb1ae1a443c2b70ca7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5409"/>
            <a:ext cx="4675222" cy="35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Sansung\Data\Imagens\Antigas\Minhas imagens\2008_07_16\IMG_4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7518"/>
            <a:ext cx="4790591" cy="35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borgesdoliveira\Desktop\usar - Pictures\img_2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326" y="0"/>
            <a:ext cx="4352674" cy="32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borgesdoliveira\Desktop\usar - Pictures\IMG_4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258241"/>
            <a:ext cx="4788025" cy="35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Sansung\Data\Imagens\Antigas\Minhas imagens\2008_07_16\IMG_4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4768"/>
            <a:ext cx="4790591" cy="35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fborgesdoliveira\Pictures\iCloud Photos\Shared\Madeira - Portugal_1\010eff0a3f4107fa58442b0adfe7edfdfe9b88b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" y="250213"/>
            <a:ext cx="4695751" cy="62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Sansung\Data\Imagens\Antigas\Minhas imagens\2008_07_16\IMG_4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1" y="22650"/>
            <a:ext cx="518415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Sansung\Data\Imagens\Antigas\Minhas imagens\2008_07_16\IMG_4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28724"/>
            <a:ext cx="4572000" cy="34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fborgesdoliveira\Desktop\usar - Pictures\img_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" y="1773212"/>
            <a:ext cx="6779173" cy="50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fborgesdoliveira\Desktop\usar - Pictures\DSC_1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073" y="0"/>
            <a:ext cx="5675927" cy="376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F\’{a}</a:t>
            </a:r>
            <a:r>
              <a:rPr lang="pt-BR" dirty="0" err="1" smtClean="0"/>
              <a:t>bio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800" dirty="0" smtClean="0"/>
              <a:t>LNCC</a:t>
            </a:r>
            <a:endParaRPr lang="pt-BR" sz="480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pt-BR" sz="4800" dirty="0" smtClean="0"/>
              <a:t>CSR</a:t>
            </a:r>
            <a:endParaRPr lang="pt-BR" sz="4800" dirty="0"/>
          </a:p>
        </p:txBody>
      </p:sp>
      <p:pic>
        <p:nvPicPr>
          <p:cNvPr id="10" name="Espaço Reservado para Conteúdo 9" descr="Logoazul_efeito.gif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693711" y="3287861"/>
            <a:ext cx="1944404" cy="1725316"/>
          </a:xfrm>
        </p:spPr>
      </p:pic>
      <p:pic>
        <p:nvPicPr>
          <p:cNvPr id="12" name="Espaço Reservado para Conteúdo 11" descr="Logoazul_passo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05092" y="3287861"/>
            <a:ext cx="1944404" cy="17253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781" y="3244334"/>
            <a:ext cx="1830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What I won’t say!</a:t>
            </a:r>
            <a:endParaRPr lang="en-US" dirty="0"/>
          </a:p>
        </p:txBody>
      </p:sp>
      <p:pic>
        <p:nvPicPr>
          <p:cNvPr id="3076" name="Picture 4" descr="C:\Users\fborgesdoliveira\Desktop\usar - Pictures\IMG_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690"/>
            <a:ext cx="6452749" cy="48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Sansung\Data\Imagens\Antigas\Mergulho\DSC02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03" y="3104964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Sansung\Data\Imagens\Antigas\Mergulho\DSC029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75" y="-3821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6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:\Sansung\Data\Imagens\Antigas\Minhas imagens\salto\abrind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34146"/>
            <a:ext cx="5825803" cy="38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fborgesdoliveira\Pictures\iCloud Photos\Shared\Madeira - Portugal_1\01ff4c923eae61285b82ee8ecb9a0ee84480af04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584" y="-25713"/>
            <a:ext cx="5162783" cy="688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fborgesdoliveira\Dropbox\File 23.06.15 23 15 5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810"/>
            <a:ext cx="4436838" cy="33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1204913"/>
            <a:ext cx="85439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8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borgesdoliveira\Dropbox\File 23.06.15 23 13 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24" y="404664"/>
            <a:ext cx="935702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fborgesdoliveira\Pictures\2015-02-24 Washington\SAM_1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937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borgesdoliveira\Desktop\usar - Pictures\IMG_1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5642003" cy="423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Sansung\Data\Imagens\Antigas\brinquedos\IMG_3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83058"/>
            <a:ext cx="6099922" cy="457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fborgesdoliveira\Pictures\iCloud Photos\Shared\Madeira - Portugal_1\0186c850387d9c0374df5fbb58ea73655ae2e160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920" y="3861048"/>
            <a:ext cx="3995937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Sansung\Data\Imagens\860OKMZO IPad\IMG_0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" y="-4734"/>
            <a:ext cx="3975119" cy="298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fborgesdoliveira\Dropbox\File 23.06.15 23 03 3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" y="2895628"/>
            <a:ext cx="5283162" cy="396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fborgesdoliveira\Pictures\iCloud Photos\Shared\Selection_1\01bba28685f208087b21fed8f88779210d4048316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4917" y="8519"/>
            <a:ext cx="5158941" cy="38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Sansung\Data\Imagens\Antigas\amigos-LN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" y="-16633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E:\Sansung\Data\Imagens\860OKMZO IPad\IMG_0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" y="3454810"/>
            <a:ext cx="4537585" cy="34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fborgesdoliveira\Pictures\people-t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1346"/>
            <a:ext cx="4552461" cy="63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Sansung\Data\Imagens\Antigas\brinquedos\IMG_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7" y="0"/>
            <a:ext cx="4158232" cy="31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Sansung\Data\Imagens\Antigas\brinquedos\s3010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063"/>
            <a:ext cx="4967917" cy="372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Sansung\Data\Imagens\Antigas\brinquedos\s301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2" y="3017912"/>
            <a:ext cx="5120117" cy="38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fborgesdoliveira\Pictures\iCloud Photos\Shared\Just us_1\01eec06328b0e38d0f28391131717bfa9409b0db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715" y="4738"/>
            <a:ext cx="5113512" cy="34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Darmstadt - Germany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fontAlgn="t"/>
            <a:endParaRPr lang="en-US" dirty="0" smtClean="0"/>
          </a:p>
          <a:p>
            <a:r>
              <a:rPr lang="en-US" dirty="0" smtClean="0"/>
              <a:t>Darmstadt is a city in the state of </a:t>
            </a:r>
            <a:r>
              <a:rPr lang="en-US" dirty="0" err="1" smtClean="0"/>
              <a:t>Hesse</a:t>
            </a:r>
            <a:r>
              <a:rPr lang="en-US" dirty="0" smtClean="0"/>
              <a:t> in Germany</a:t>
            </a:r>
          </a:p>
          <a:p>
            <a:r>
              <a:rPr lang="en-US" dirty="0" smtClean="0"/>
              <a:t>Darmstadt has a population of approximately 150,000. The Darmstadt Larger Urban Zone has 430,993 inhabitants. </a:t>
            </a:r>
            <a:r>
              <a:rPr lang="en-US" dirty="0" smtClean="0">
                <a:hlinkClick r:id="rId2"/>
              </a:rPr>
              <a:t>Wikipedia</a:t>
            </a:r>
            <a:endParaRPr lang="en-US" dirty="0" smtClean="0"/>
          </a:p>
          <a:p>
            <a:r>
              <a:rPr lang="en-US" b="1" dirty="0" smtClean="0">
                <a:hlinkClick r:id="rId3"/>
              </a:rPr>
              <a:t>Area</a:t>
            </a:r>
            <a:r>
              <a:rPr lang="en-US" b="1" dirty="0" smtClean="0"/>
              <a:t>: </a:t>
            </a:r>
            <a:r>
              <a:rPr lang="en-US" dirty="0" smtClean="0"/>
              <a:t>122.2 km²</a:t>
            </a:r>
          </a:p>
          <a:p>
            <a:r>
              <a:rPr lang="en-US" b="1" dirty="0" smtClean="0">
                <a:hlinkClick r:id="rId4"/>
              </a:rPr>
              <a:t>Population</a:t>
            </a:r>
            <a:r>
              <a:rPr lang="en-US" b="1" dirty="0" smtClean="0"/>
              <a:t>: </a:t>
            </a:r>
            <a:r>
              <a:rPr lang="en-US" dirty="0" smtClean="0">
                <a:hlinkClick r:id="rId5"/>
              </a:rPr>
              <a:t>147,925 (2013)</a:t>
            </a:r>
            <a:r>
              <a:rPr lang="en-US" dirty="0" smtClean="0"/>
              <a:t> </a:t>
            </a:r>
          </a:p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3705" y="1600200"/>
            <a:ext cx="37075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 the </a:t>
            </a:r>
            <a:r>
              <a:rPr lang="en-US" dirty="0" err="1" smtClean="0">
                <a:hlinkClick r:id="rId2" tooltip="Gesellschaft für Schwerionenforschung"/>
              </a:rPr>
              <a:t>Gesellschaft</a:t>
            </a:r>
            <a:r>
              <a:rPr lang="en-US" dirty="0" smtClean="0">
                <a:hlinkClick r:id="rId2" tooltip="Gesellschaft für Schwerionenforschung"/>
              </a:rPr>
              <a:t> </a:t>
            </a:r>
            <a:r>
              <a:rPr lang="en-US" dirty="0" err="1" smtClean="0">
                <a:hlinkClick r:id="rId2" tooltip="Gesellschaft für Schwerionenforschung"/>
              </a:rPr>
              <a:t>für</a:t>
            </a:r>
            <a:r>
              <a:rPr lang="en-US" dirty="0" smtClean="0">
                <a:hlinkClick r:id="rId2" tooltip="Gesellschaft für Schwerionenforschung"/>
              </a:rPr>
              <a:t> </a:t>
            </a:r>
            <a:r>
              <a:rPr lang="en-US" dirty="0" err="1" smtClean="0">
                <a:hlinkClick r:id="rId2" tooltip="Gesellschaft für Schwerionenforschung"/>
              </a:rPr>
              <a:t>Schwerionenforschung</a:t>
            </a:r>
            <a:r>
              <a:rPr lang="en-US" dirty="0" smtClean="0"/>
              <a:t> (GSI, "Society for </a:t>
            </a:r>
            <a:r>
              <a:rPr lang="en-US" dirty="0" smtClean="0">
                <a:hlinkClick r:id="rId3" tooltip="Heavy ion (page does not exist)"/>
              </a:rPr>
              <a:t>Heavy Ion</a:t>
            </a:r>
            <a:r>
              <a:rPr lang="en-US" dirty="0" smtClean="0"/>
              <a:t> Research"), which operates a </a:t>
            </a:r>
            <a:r>
              <a:rPr lang="en-US" dirty="0" smtClean="0">
                <a:hlinkClick r:id="rId4" tooltip="Particle accelerator"/>
              </a:rPr>
              <a:t>particle accelerator</a:t>
            </a:r>
            <a:r>
              <a:rPr lang="en-US" dirty="0" smtClean="0"/>
              <a:t> in northern Darmstadt. The GSI, amongst other elements, discovered the </a:t>
            </a:r>
            <a:r>
              <a:rPr lang="en-US" dirty="0" smtClean="0">
                <a:hlinkClick r:id="rId5" tooltip="Chemical element"/>
              </a:rPr>
              <a:t>chemical element</a:t>
            </a:r>
            <a:r>
              <a:rPr lang="en-US" dirty="0" smtClean="0"/>
              <a:t> </a:t>
            </a:r>
            <a:r>
              <a:rPr lang="en-US" dirty="0" err="1" smtClean="0">
                <a:hlinkClick r:id="rId6" tooltip="Darmstadtium"/>
              </a:rPr>
              <a:t>darmstadtium</a:t>
            </a:r>
            <a:r>
              <a:rPr lang="en-US" dirty="0" smtClean="0"/>
              <a:t> (</a:t>
            </a:r>
            <a:r>
              <a:rPr lang="en-US" dirty="0" smtClean="0">
                <a:hlinkClick r:id="rId7" tooltip="Atomic number"/>
              </a:rPr>
              <a:t>atomic number</a:t>
            </a:r>
            <a:r>
              <a:rPr lang="en-US" dirty="0" smtClean="0"/>
              <a:t>: 110), named after the city in </a:t>
            </a:r>
            <a:r>
              <a:rPr lang="en-US" b="1" dirty="0" smtClean="0">
                <a:solidFill>
                  <a:srgbClr val="FF0000"/>
                </a:solidFill>
              </a:rPr>
              <a:t>2003</a:t>
            </a:r>
            <a:r>
              <a:rPr lang="en-US" dirty="0" smtClean="0"/>
              <a:t>.</a:t>
            </a:r>
            <a:r>
              <a:rPr lang="pt-BR" dirty="0" smtClean="0"/>
              <a:t> 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City </a:t>
            </a:r>
            <a:endParaRPr lang="pt-BR" dirty="0"/>
          </a:p>
        </p:txBody>
      </p:sp>
      <p:pic>
        <p:nvPicPr>
          <p:cNvPr id="9" name="Espaço Reservado para Conteúdo 8" descr="Darmstadtium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91401" y="2174875"/>
            <a:ext cx="3571786" cy="3951288"/>
          </a:xfrm>
        </p:spPr>
      </p:pic>
      <p:pic>
        <p:nvPicPr>
          <p:cNvPr id="10" name="Espaço Reservado para Conteúdo 9" descr="s12s (1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</a:t>
            </a:r>
            <a:endParaRPr lang="en-US" dirty="0"/>
          </a:p>
        </p:txBody>
      </p:sp>
      <p:pic>
        <p:nvPicPr>
          <p:cNvPr id="8" name="Espaço Reservado para Conteúdo 7" descr="s12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  <p:pic>
        <p:nvPicPr>
          <p:cNvPr id="7" name="Espaço Reservado para Conteúdo 6" descr="Electron_shell_108_hassium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70683" y="2174875"/>
            <a:ext cx="3613221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PeriodicTableMut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6095998" cy="3429000"/>
          </a:xfrm>
        </p:spPr>
      </p:pic>
      <p:pic>
        <p:nvPicPr>
          <p:cNvPr id="6" name="Espaço Reservado para Conteúdo 5" descr="06_21_2013_periodic-tab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03849" y="3305219"/>
            <a:ext cx="5940152" cy="35527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Robotics and Computation</a:t>
            </a:r>
            <a:endParaRPr lang="en-US" dirty="0"/>
          </a:p>
        </p:txBody>
      </p:sp>
      <p:pic>
        <p:nvPicPr>
          <p:cNvPr id="7" name="Espaço Reservado para Conteúdo 6" descr="tlao5oodh88orjetgm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8180" y="1600200"/>
            <a:ext cx="670764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Rosetta mission spacecraft makes historic landing on comet</a:t>
            </a:r>
            <a:endParaRPr lang="pt-BR" dirty="0"/>
          </a:p>
        </p:txBody>
      </p:sp>
      <p:pic>
        <p:nvPicPr>
          <p:cNvPr id="9" name="Espaço Reservado para Conteúdo 8" descr="how_philae_lan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979802" cy="45004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74</Words>
  <Application>Microsoft Office PowerPoint</Application>
  <PresentationFormat>Apresentação na tela (4:3)</PresentationFormat>
  <Paragraphs>21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About me</vt:lpstr>
      <vt:lpstr>F\’{a}bio</vt:lpstr>
      <vt:lpstr>Darmstadt - Germany</vt:lpstr>
      <vt:lpstr>Chemistry</vt:lpstr>
      <vt:lpstr>City </vt:lpstr>
      <vt:lpstr>State</vt:lpstr>
      <vt:lpstr>Apresentação do PowerPoint</vt:lpstr>
      <vt:lpstr>Robotics and Computation</vt:lpstr>
      <vt:lpstr>Rosetta mission spacecraft makes historic landing on comet</vt:lpstr>
      <vt:lpstr>Apresentação do PowerPoint</vt:lpstr>
      <vt:lpstr>Before and After</vt:lpstr>
      <vt:lpstr>Dr.-Ing. Fábio Borges</vt:lpstr>
      <vt:lpstr>Technische Universität Darmstadt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me</dc:title>
  <dc:creator>Fábio Borges de Oliveira</dc:creator>
  <cp:lastModifiedBy>borges</cp:lastModifiedBy>
  <cp:revision>42</cp:revision>
  <dcterms:created xsi:type="dcterms:W3CDTF">2015-06-23T19:14:59Z</dcterms:created>
  <dcterms:modified xsi:type="dcterms:W3CDTF">2015-09-22T21:29:40Z</dcterms:modified>
</cp:coreProperties>
</file>